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Inter"/>
      <p:regular r:id="rId18"/>
      <p:bold r:id="rId19"/>
      <p:italic r:id="rId20"/>
      <p:boldItalic r:id="rId21"/>
    </p:embeddedFont>
    <p:embeddedFont>
      <p:font typeface="Lexend Medium"/>
      <p:regular r:id="rId22"/>
      <p:bold r:id="rId23"/>
    </p:embeddedFont>
    <p:embeddedFont>
      <p:font typeface="Merriweather Black"/>
      <p:bold r:id="rId24"/>
      <p:boldItalic r:id="rId25"/>
    </p:embeddedFont>
    <p:embeddedFont>
      <p:font typeface="Roboto"/>
      <p:regular r:id="rId26"/>
      <p:bold r:id="rId27"/>
      <p:italic r:id="rId28"/>
      <p:boldItalic r:id="rId29"/>
    </p:embeddedFont>
    <p:embeddedFont>
      <p:font typeface="Montserrat"/>
      <p:regular r:id="rId30"/>
      <p:bold r:id="rId31"/>
      <p:italic r:id="rId32"/>
      <p:boldItalic r:id="rId33"/>
    </p:embeddedFont>
    <p:embeddedFont>
      <p:font typeface="Poppins"/>
      <p:regular r:id="rId34"/>
      <p:bold r:id="rId35"/>
      <p:italic r:id="rId36"/>
      <p:boldItalic r:id="rId37"/>
    </p:embeddedFont>
    <p:embeddedFont>
      <p:font typeface="Montserrat Black"/>
      <p:bold r:id="rId38"/>
      <p:boldItalic r:id="rId39"/>
    </p:embeddedFont>
    <p:embeddedFont>
      <p:font typeface="Merriweather Medium"/>
      <p:regular r:id="rId40"/>
      <p:bold r:id="rId41"/>
      <p:italic r:id="rId42"/>
      <p:boldItalic r:id="rId43"/>
    </p:embeddedFont>
    <p:embeddedFont>
      <p:font typeface="Poppins Medium"/>
      <p:regular r:id="rId44"/>
      <p:bold r:id="rId45"/>
      <p:italic r:id="rId46"/>
      <p:boldItalic r:id="rId47"/>
    </p:embeddedFont>
    <p:embeddedFont>
      <p:font typeface="Poppins Black"/>
      <p:bold r:id="rId48"/>
      <p:boldItalic r:id="rId49"/>
    </p:embeddedFont>
    <p:embeddedFont>
      <p:font typeface="DM Sans"/>
      <p:regular r:id="rId50"/>
      <p:bold r:id="rId51"/>
      <p:italic r:id="rId52"/>
      <p:boldItalic r:id="rId53"/>
    </p:embeddedFont>
    <p:embeddedFont>
      <p:font typeface="Merriweather"/>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Medium-regular.fntdata"/><Relationship Id="rId42" Type="http://schemas.openxmlformats.org/officeDocument/2006/relationships/font" Target="fonts/MerriweatherMedium-italic.fntdata"/><Relationship Id="rId41" Type="http://schemas.openxmlformats.org/officeDocument/2006/relationships/font" Target="fonts/MerriweatherMedium-bold.fntdata"/><Relationship Id="rId44" Type="http://schemas.openxmlformats.org/officeDocument/2006/relationships/font" Target="fonts/PoppinsMedium-regular.fntdata"/><Relationship Id="rId43" Type="http://schemas.openxmlformats.org/officeDocument/2006/relationships/font" Target="fonts/MerriweatherMedium-boldItalic.fntdata"/><Relationship Id="rId46" Type="http://schemas.openxmlformats.org/officeDocument/2006/relationships/font" Target="fonts/PoppinsMedium-italic.fntdata"/><Relationship Id="rId45" Type="http://schemas.openxmlformats.org/officeDocument/2006/relationships/font" Target="fonts/Poppins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PoppinsBlack-bold.fntdata"/><Relationship Id="rId47" Type="http://schemas.openxmlformats.org/officeDocument/2006/relationships/font" Target="fonts/PoppinsMedium-boldItalic.fntdata"/><Relationship Id="rId49" Type="http://schemas.openxmlformats.org/officeDocument/2006/relationships/font" Target="fonts/PoppinsBlack-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fntdata"/><Relationship Id="rId30" Type="http://schemas.openxmlformats.org/officeDocument/2006/relationships/font" Target="fonts/Montserrat-regular.fntdata"/><Relationship Id="rId33" Type="http://schemas.openxmlformats.org/officeDocument/2006/relationships/font" Target="fonts/Montserrat-boldItalic.fntdata"/><Relationship Id="rId32" Type="http://schemas.openxmlformats.org/officeDocument/2006/relationships/font" Target="fonts/Montserrat-italic.fntdata"/><Relationship Id="rId35" Type="http://schemas.openxmlformats.org/officeDocument/2006/relationships/font" Target="fonts/Poppins-bold.fntdata"/><Relationship Id="rId34" Type="http://schemas.openxmlformats.org/officeDocument/2006/relationships/font" Target="fonts/Poppins-regular.fntdata"/><Relationship Id="rId37" Type="http://schemas.openxmlformats.org/officeDocument/2006/relationships/font" Target="fonts/Poppins-boldItalic.fntdata"/><Relationship Id="rId36" Type="http://schemas.openxmlformats.org/officeDocument/2006/relationships/font" Target="fonts/Poppins-italic.fntdata"/><Relationship Id="rId39" Type="http://schemas.openxmlformats.org/officeDocument/2006/relationships/font" Target="fonts/MontserratBlack-boldItalic.fntdata"/><Relationship Id="rId38" Type="http://schemas.openxmlformats.org/officeDocument/2006/relationships/font" Target="fonts/MontserratBlack-bold.fntdata"/><Relationship Id="rId20" Type="http://schemas.openxmlformats.org/officeDocument/2006/relationships/font" Target="fonts/Inter-italic.fntdata"/><Relationship Id="rId22" Type="http://schemas.openxmlformats.org/officeDocument/2006/relationships/font" Target="fonts/LexendMedium-regular.fntdata"/><Relationship Id="rId21" Type="http://schemas.openxmlformats.org/officeDocument/2006/relationships/font" Target="fonts/Inter-boldItalic.fntdata"/><Relationship Id="rId24" Type="http://schemas.openxmlformats.org/officeDocument/2006/relationships/font" Target="fonts/MerriweatherBlack-bold.fntdata"/><Relationship Id="rId23" Type="http://schemas.openxmlformats.org/officeDocument/2006/relationships/font" Target="fonts/LexendMedium-bold.fntdata"/><Relationship Id="rId26" Type="http://schemas.openxmlformats.org/officeDocument/2006/relationships/font" Target="fonts/Roboto-regular.fntdata"/><Relationship Id="rId25" Type="http://schemas.openxmlformats.org/officeDocument/2006/relationships/font" Target="fonts/MerriweatherBlack-boldItalic.fntdata"/><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4.xml"/><Relationship Id="rId55" Type="http://schemas.openxmlformats.org/officeDocument/2006/relationships/font" Target="fonts/Merriweather-bold.fntdata"/><Relationship Id="rId10" Type="http://schemas.openxmlformats.org/officeDocument/2006/relationships/slide" Target="slides/slide3.xml"/><Relationship Id="rId54" Type="http://schemas.openxmlformats.org/officeDocument/2006/relationships/font" Target="fonts/Merriweather-regular.fntdata"/><Relationship Id="rId13" Type="http://schemas.openxmlformats.org/officeDocument/2006/relationships/slide" Target="slides/slide6.xml"/><Relationship Id="rId57" Type="http://schemas.openxmlformats.org/officeDocument/2006/relationships/font" Target="fonts/Merriweather-boldItalic.fntdata"/><Relationship Id="rId12" Type="http://schemas.openxmlformats.org/officeDocument/2006/relationships/slide" Target="slides/slide5.xml"/><Relationship Id="rId56" Type="http://schemas.openxmlformats.org/officeDocument/2006/relationships/font" Target="fonts/Merriweather-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Inter-bold.fntdata"/><Relationship Id="rId18" Type="http://schemas.openxmlformats.org/officeDocument/2006/relationships/font" Target="fonts/Inter-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e2b99de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Good evening everyone, and welcome to the </a:t>
            </a:r>
            <a:r>
              <a:rPr b="1" lang="en">
                <a:solidFill>
                  <a:schemeClr val="dk1"/>
                </a:solidFill>
              </a:rPr>
              <a:t>Veterinary Technology &amp; Innovation Panel: When Tech Helps — and When It Hurts — the Human-Animal Connection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This event is brought to you by the </a:t>
            </a:r>
            <a:r>
              <a:rPr b="1" lang="en">
                <a:solidFill>
                  <a:schemeClr val="dk1"/>
                </a:solidFill>
              </a:rPr>
              <a:t>Veterinary Business Institute</a:t>
            </a:r>
            <a:r>
              <a:rPr lang="en">
                <a:solidFill>
                  <a:schemeClr val="dk1"/>
                </a:solidFill>
              </a:rPr>
              <a:t>, and our goal tonight is to help practice owners like you move from just practicing medicine to running a truly thriving business. I am </a:t>
            </a:r>
            <a:r>
              <a:rPr lang="en">
                <a:solidFill>
                  <a:schemeClr val="dk1"/>
                </a:solidFill>
              </a:rPr>
              <a:t>Chehara Bandara</a:t>
            </a:r>
            <a:r>
              <a:rPr lang="en">
                <a:solidFill>
                  <a:schemeClr val="dk1"/>
                </a:solidFill>
              </a:rPr>
              <a:t>, your host for this session and Over the next hour, we'll be uncovering the often-overlooked factors that quietly impact your bottom line.</a:t>
            </a:r>
            <a:endParaRPr/>
          </a:p>
        </p:txBody>
      </p:sp>
      <p:sp>
        <p:nvSpPr>
          <p:cNvPr id="253" name="Google Shape;253;g2ee2b99de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e2b99de2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Panel, thank you for an incredibly insightful hour. Let's see if we have any questions from our audience…</a:t>
            </a:r>
            <a:br>
              <a:rPr lang="en">
                <a:solidFill>
                  <a:schemeClr val="dk1"/>
                </a:solidFill>
              </a:rPr>
            </a:br>
            <a:br>
              <a:rPr lang="en">
                <a:solidFill>
                  <a:schemeClr val="dk1"/>
                </a:solidFill>
              </a:rPr>
            </a:br>
            <a:r>
              <a:rPr lang="en">
                <a:solidFill>
                  <a:schemeClr val="dk1"/>
                </a:solidFill>
              </a:rPr>
              <a:t>As we close, I want to remind you one last time about the </a:t>
            </a:r>
            <a:r>
              <a:rPr b="1" lang="en">
                <a:solidFill>
                  <a:schemeClr val="dk1"/>
                </a:solidFill>
              </a:rPr>
              <a:t>free marketing strategy session</a:t>
            </a:r>
            <a:r>
              <a:rPr lang="en">
                <a:solidFill>
                  <a:schemeClr val="dk1"/>
                </a:solidFill>
              </a:rPr>
              <a:t>. If you identified an area for improvement, this is your chance to get a customized, expert-led plan to fix it. The link is in the chat.</a:t>
            </a:r>
            <a:br>
              <a:rPr lang="en">
                <a:solidFill>
                  <a:schemeClr val="dk1"/>
                </a:solidFill>
              </a:rPr>
            </a:br>
            <a:br>
              <a:rPr lang="en">
                <a:solidFill>
                  <a:schemeClr val="dk1"/>
                </a:solidFill>
              </a:rPr>
            </a:br>
            <a:r>
              <a:rPr lang="en">
                <a:solidFill>
                  <a:schemeClr val="dk1"/>
                </a:solidFill>
              </a:rPr>
              <a:t>"That is all the time we have for tonight. A huge thank you to our expert panelists, Rhonda Bell and Dr. Amanda Landis-Hanna, for their incredible insights. And to our wonderful audience, thank you for your time and engagement. On behalf of the entire Veterinary Business Institute, I'm Chehara Bandara. Goodnight, everyone."</a:t>
            </a:r>
            <a:endParaRPr/>
          </a:p>
        </p:txBody>
      </p:sp>
      <p:sp>
        <p:nvSpPr>
          <p:cNvPr id="369" name="Google Shape;369;g2ee2b99de2d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7bab39aec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7bab39aec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1100"/>
              </a:spcBef>
              <a:spcAft>
                <a:spcPts val="1400"/>
              </a:spcAft>
              <a:buClr>
                <a:schemeClr val="dk1"/>
              </a:buClr>
              <a:buSzPts val="1100"/>
              <a:buFont typeface="Arial"/>
              <a:buNone/>
            </a:pPr>
            <a:r>
              <a:rPr lang="en" sz="1050">
                <a:solidFill>
                  <a:srgbClr val="1A1C1E"/>
                </a:solidFill>
              </a:rPr>
              <a:t>And this essential conversation is made possible by our wonderful sponsor, </a:t>
            </a:r>
            <a:r>
              <a:rPr b="1" lang="en" sz="1050">
                <a:solidFill>
                  <a:srgbClr val="1A1C1E"/>
                </a:solidFill>
              </a:rPr>
              <a:t>Ekwa Marketing</a:t>
            </a:r>
            <a:r>
              <a:rPr lang="en" sz="1050">
                <a:solidFill>
                  <a:srgbClr val="1A1C1E"/>
                </a:solidFill>
              </a:rPr>
              <a:t>. In today's digital world, building a practice that truly connects with your community and drives growth requires a clear, strategic marketing plan. Ekwa Marketing specializes in helping veterinary practices do just that, and they've got a special thank you for you later that you don't want to miss.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2ce71140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2ce71140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1100"/>
              </a:spcBef>
              <a:spcAft>
                <a:spcPts val="0"/>
              </a:spcAft>
              <a:buClr>
                <a:schemeClr val="dk1"/>
              </a:buClr>
              <a:buSzPts val="1100"/>
              <a:buFont typeface="Arial"/>
              <a:buNone/>
            </a:pPr>
            <a:r>
              <a:rPr lang="en" sz="1050">
                <a:solidFill>
                  <a:srgbClr val="1A1C1E"/>
                </a:solidFill>
              </a:rPr>
              <a:t>The conversation we're having tonight doesn't have to end in an hour. It continues every week on the </a:t>
            </a:r>
            <a:r>
              <a:rPr b="1" lang="en" sz="1050">
                <a:solidFill>
                  <a:srgbClr val="1A1C1E"/>
                </a:solidFill>
              </a:rPr>
              <a:t>Veterinary Business Podcast</a:t>
            </a:r>
            <a:r>
              <a:rPr lang="en" sz="1050">
                <a:solidFill>
                  <a:srgbClr val="1A1C1E"/>
                </a:solidFill>
              </a:rPr>
              <a:t>.</a:t>
            </a:r>
            <a:endParaRPr sz="1050">
              <a:solidFill>
                <a:srgbClr val="1A1C1E"/>
              </a:solidFill>
            </a:endParaRPr>
          </a:p>
          <a:p>
            <a:pPr indent="0" lvl="0" marL="0" rtl="0" algn="l">
              <a:lnSpc>
                <a:spcPct val="142857"/>
              </a:lnSpc>
              <a:spcBef>
                <a:spcPts val="1400"/>
              </a:spcBef>
              <a:spcAft>
                <a:spcPts val="0"/>
              </a:spcAft>
              <a:buClr>
                <a:schemeClr val="dk1"/>
              </a:buClr>
              <a:buSzPts val="1100"/>
              <a:buFont typeface="Arial"/>
              <a:buNone/>
            </a:pPr>
            <a:r>
              <a:rPr lang="en" sz="1050">
                <a:solidFill>
                  <a:srgbClr val="1A1C1E"/>
                </a:solidFill>
              </a:rPr>
              <a:t>Our mission is simple: to bring you actionable business insights from industry leaders to bridge the gap between medicine and management. New episodes drop every </a:t>
            </a:r>
            <a:r>
              <a:rPr b="1" lang="en" sz="1050">
                <a:solidFill>
                  <a:srgbClr val="1A1C1E"/>
                </a:solidFill>
              </a:rPr>
              <a:t>Thursday morning at 5 AM Eastern</a:t>
            </a:r>
            <a:r>
              <a:rPr lang="en" sz="1050">
                <a:solidFill>
                  <a:srgbClr val="1A1C1E"/>
                </a:solidFill>
              </a:rPr>
              <a:t>.</a:t>
            </a:r>
            <a:endParaRPr sz="1050">
              <a:solidFill>
                <a:srgbClr val="1A1C1E"/>
              </a:solidFill>
            </a:endParaRPr>
          </a:p>
          <a:p>
            <a:pPr indent="0" lvl="0" marL="0" rtl="0" algn="l">
              <a:lnSpc>
                <a:spcPct val="142857"/>
              </a:lnSpc>
              <a:spcBef>
                <a:spcPts val="1400"/>
              </a:spcBef>
              <a:spcAft>
                <a:spcPts val="1400"/>
              </a:spcAft>
              <a:buClr>
                <a:schemeClr val="dk1"/>
              </a:buClr>
              <a:buSzPts val="1100"/>
              <a:buFont typeface="Arial"/>
              <a:buNone/>
            </a:pPr>
            <a:r>
              <a:rPr lang="en" sz="1050">
                <a:solidFill>
                  <a:srgbClr val="1A1C1E"/>
                </a:solidFill>
              </a:rPr>
              <a:t>Just search for </a:t>
            </a:r>
            <a:r>
              <a:rPr b="1" lang="en" sz="1050">
                <a:solidFill>
                  <a:srgbClr val="1A1C1E"/>
                </a:solidFill>
              </a:rPr>
              <a:t>'Veterinary Business Podcast'</a:t>
            </a:r>
            <a:r>
              <a:rPr lang="en" sz="1050">
                <a:solidFill>
                  <a:srgbClr val="1A1C1E"/>
                </a:solidFill>
              </a:rPr>
              <a:t> wherever you listen, and be sure to subscribe.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2ce71140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2ce71140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1100"/>
              </a:spcBef>
              <a:spcAft>
                <a:spcPts val="0"/>
              </a:spcAft>
              <a:buNone/>
            </a:pPr>
            <a:r>
              <a:rPr lang="en" sz="1050">
                <a:solidFill>
                  <a:srgbClr val="1A1C1E"/>
                </a:solidFill>
              </a:rPr>
              <a:t>So without further ado, </a:t>
            </a:r>
            <a:r>
              <a:rPr lang="en">
                <a:solidFill>
                  <a:schemeClr val="dk1"/>
                </a:solidFill>
              </a:rPr>
              <a:t>let's get to know our experts.</a:t>
            </a:r>
            <a:endParaRPr>
              <a:solidFill>
                <a:schemeClr val="dk1"/>
              </a:solidFill>
            </a:endParaRPr>
          </a:p>
          <a:p>
            <a:pPr indent="0" lvl="0" marL="0" rtl="0" algn="l">
              <a:lnSpc>
                <a:spcPct val="142857"/>
              </a:lnSpc>
              <a:spcBef>
                <a:spcPts val="1400"/>
              </a:spcBef>
              <a:spcAft>
                <a:spcPts val="1400"/>
              </a:spcAft>
              <a:buClr>
                <a:schemeClr val="dk1"/>
              </a:buClr>
              <a:buSzPts val="1100"/>
              <a:buFont typeface="Arial"/>
              <a:buNone/>
            </a:pPr>
            <a:r>
              <a:t/>
            </a:r>
            <a:endParaRPr sz="1050">
              <a:solidFill>
                <a:srgbClr val="1A1C1E"/>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8c096c62a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26" name="Google Shape;326;g38c096c62a0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f21274ff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First, let's welcome </a:t>
            </a:r>
            <a:endParaRPr b="1">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Rhonda Bell</a:t>
            </a:r>
            <a:r>
              <a:rPr lang="en">
                <a:solidFill>
                  <a:schemeClr val="dk1"/>
                </a:solidFill>
              </a:rPr>
              <a:t> is a seasoned veterinary practice management expert and the founder of Dog Days Consulting. With over 20 years of experience in veterinary leadership and digital strategy, she empowers practices to build meaningful client relationships while navigating the demands of modern technology. Rhonda’s work highlights the importance of balancing efficiency with authentic connection, cautioning against the risks of over-relying on technology in client relationship building.</a:t>
            </a:r>
            <a:endParaRPr/>
          </a:p>
        </p:txBody>
      </p:sp>
      <p:sp>
        <p:nvSpPr>
          <p:cNvPr id="335" name="Google Shape;335;g38f21274ff3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8f21274ff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Next, we have </a:t>
            </a:r>
            <a:r>
              <a:rPr b="1" lang="en">
                <a:solidFill>
                  <a:schemeClr val="dk1"/>
                </a:solidFill>
              </a:rPr>
              <a:t>Amanda Landis-Hanna.</a:t>
            </a:r>
            <a:r>
              <a:rPr lang="en">
                <a:solidFill>
                  <a:schemeClr val="dk1"/>
                </a:solidFill>
              </a:rPr>
              <a:t> Veterinary thought leader with expertise in technology, innovation, veterinary and consumer engagement, and project management. Special focus on nonprofit management, relationship development, research, veterinary education models, advocacy, and accessible veterinary care. Skilled public speaker, strategist and mentor with experience in hands-on practice, social media and content production.</a:t>
            </a:r>
            <a:endParaRPr/>
          </a:p>
        </p:txBody>
      </p:sp>
      <p:sp>
        <p:nvSpPr>
          <p:cNvPr id="343" name="Google Shape;343;g38f21274ff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ee27d2ee7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050">
                <a:solidFill>
                  <a:srgbClr val="1A1C1E"/>
                </a:solidFill>
                <a:latin typeface="Inter"/>
                <a:ea typeface="Inter"/>
                <a:cs typeface="Inter"/>
                <a:sym typeface="Inter"/>
              </a:rPr>
              <a:t>"Here are the main points for today's discussion:</a:t>
            </a:r>
            <a:endParaRPr sz="1050">
              <a:solidFill>
                <a:srgbClr val="1A1C1E"/>
              </a:solidFill>
              <a:latin typeface="Inter"/>
              <a:ea typeface="Inter"/>
              <a:cs typeface="Inter"/>
              <a:sym typeface="Inter"/>
            </a:endParaRPr>
          </a:p>
          <a:p>
            <a:pPr indent="-298450" lvl="0" marL="457200" rtl="0" algn="l">
              <a:lnSpc>
                <a:spcPct val="115000"/>
              </a:lnSpc>
              <a:spcBef>
                <a:spcPts val="1200"/>
              </a:spcBef>
              <a:spcAft>
                <a:spcPts val="0"/>
              </a:spcAft>
              <a:buClr>
                <a:schemeClr val="dk1"/>
              </a:buClr>
              <a:buSzPts val="1100"/>
              <a:buChar char="●"/>
            </a:pPr>
            <a:r>
              <a:rPr lang="en" sz="1050">
                <a:solidFill>
                  <a:srgbClr val="1A1C1E"/>
                </a:solidFill>
                <a:latin typeface="Inter"/>
                <a:ea typeface="Inter"/>
                <a:cs typeface="Inter"/>
                <a:sym typeface="Inter"/>
              </a:rPr>
              <a:t>We'll explore the benefits of telemedicine and remote monitoring.</a:t>
            </a:r>
            <a:endParaRPr sz="1050">
              <a:solidFill>
                <a:srgbClr val="1A1C1E"/>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n" sz="1050">
                <a:solidFill>
                  <a:srgbClr val="1A1C1E"/>
                </a:solidFill>
                <a:latin typeface="Inter"/>
                <a:ea typeface="Inter"/>
                <a:cs typeface="Inter"/>
                <a:sym typeface="Inter"/>
              </a:rPr>
              <a:t>We'll cover the risks of over-reliance on automation in client interactions.</a:t>
            </a:r>
            <a:endParaRPr sz="1050">
              <a:solidFill>
                <a:srgbClr val="1A1C1E"/>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n" sz="1050">
                <a:solidFill>
                  <a:srgbClr val="1A1C1E"/>
                </a:solidFill>
                <a:latin typeface="Inter"/>
                <a:ea typeface="Inter"/>
                <a:cs typeface="Inter"/>
                <a:sym typeface="Inter"/>
              </a:rPr>
              <a:t>We'll discuss how to balance efficiency with a personal touch.</a:t>
            </a:r>
            <a:endParaRPr sz="1050">
              <a:solidFill>
                <a:srgbClr val="1A1C1E"/>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n" sz="1050">
                <a:solidFill>
                  <a:srgbClr val="1A1C1E"/>
                </a:solidFill>
                <a:latin typeface="Inter"/>
                <a:ea typeface="Inter"/>
                <a:cs typeface="Inter"/>
                <a:sym typeface="Inter"/>
              </a:rPr>
              <a:t>We'll talk about training staff to use tech tools while keeping empathy at the forefront.</a:t>
            </a:r>
            <a:endParaRPr sz="1050">
              <a:solidFill>
                <a:srgbClr val="1A1C1E"/>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lang="en" sz="1050">
                <a:solidFill>
                  <a:srgbClr val="1A1C1E"/>
                </a:solidFill>
                <a:latin typeface="Inter"/>
                <a:ea typeface="Inter"/>
                <a:cs typeface="Inter"/>
                <a:sym typeface="Inter"/>
              </a:rPr>
              <a:t>And finally, we'll look at how technology can improve compliance and patient follow-up."</a:t>
            </a:r>
            <a:endParaRPr sz="1050">
              <a:solidFill>
                <a:srgbClr val="1A1C1E"/>
              </a:solidFill>
              <a:latin typeface="Inter"/>
              <a:ea typeface="Inter"/>
              <a:cs typeface="Inter"/>
              <a:sym typeface="Inter"/>
            </a:endParaRPr>
          </a:p>
          <a:p>
            <a:pPr indent="0" lvl="0" marL="0" rtl="0" algn="l">
              <a:lnSpc>
                <a:spcPct val="142857"/>
              </a:lnSpc>
              <a:spcBef>
                <a:spcPts val="1200"/>
              </a:spcBef>
              <a:spcAft>
                <a:spcPts val="1400"/>
              </a:spcAft>
              <a:buNone/>
            </a:pPr>
            <a:r>
              <a:t/>
            </a:r>
            <a:endParaRPr sz="1050">
              <a:solidFill>
                <a:srgbClr val="1A1C1E"/>
              </a:solidFill>
              <a:latin typeface="Inter"/>
              <a:ea typeface="Inter"/>
              <a:cs typeface="Inter"/>
              <a:sym typeface="Inter"/>
            </a:endParaRPr>
          </a:p>
        </p:txBody>
      </p:sp>
      <p:sp>
        <p:nvSpPr>
          <p:cNvPr id="351" name="Google Shape;351;g2ee27d2ee72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7bab39aec5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7bab39aec5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1100"/>
              </a:spcBef>
              <a:spcAft>
                <a:spcPts val="0"/>
              </a:spcAft>
              <a:buNone/>
            </a:pPr>
            <a:r>
              <a:rPr lang="en" sz="1050">
                <a:solidFill>
                  <a:srgbClr val="1A1C1E"/>
                </a:solidFill>
                <a:latin typeface="Inter"/>
                <a:ea typeface="Inter"/>
                <a:cs typeface="Inter"/>
                <a:sym typeface="Inter"/>
              </a:rPr>
              <a:t>Rhonda and Amanda, thank you for that fantastic discussion. And as a token of our appreciation for all of you joining us today, we’re thrilled to offer an exclusive gift valued at $900. It's a Free Marketing Strategy Meeting with Lila Stone, a Veterinary Marketing Consultant for Ekwa Marketing and the Veterinary Business Institute. Lila specializes in helping practices just like yours, from General and Specialty to Mobile and more. Please use the link or scan the QR code to book your session at your convenience."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4" name="Shape 54"/>
        <p:cNvGrpSpPr/>
        <p:nvPr/>
      </p:nvGrpSpPr>
      <p:grpSpPr>
        <a:xfrm>
          <a:off x="0" y="0"/>
          <a:ext cx="0" cy="0"/>
          <a:chOff x="0" y="0"/>
          <a:chExt cx="0" cy="0"/>
        </a:xfrm>
      </p:grpSpPr>
      <p:sp>
        <p:nvSpPr>
          <p:cNvPr id="55" name="Google Shape;55;p14"/>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56" name="Google Shape;56;p14"/>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57" name="Google Shape;57;p14"/>
          <p:cNvSpPr/>
          <p:nvPr/>
        </p:nvSpPr>
        <p:spPr>
          <a:xfrm rot="8100000">
            <a:off x="1847981" y="4252969"/>
            <a:ext cx="122612" cy="122612"/>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8100000">
            <a:off x="6038981" y="4536819"/>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8100000">
            <a:off x="7181981" y="4570169"/>
            <a:ext cx="122612" cy="122612"/>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14"/>
          <p:cNvGrpSpPr/>
          <p:nvPr/>
        </p:nvGrpSpPr>
        <p:grpSpPr>
          <a:xfrm>
            <a:off x="-9525" y="4462475"/>
            <a:ext cx="9167825" cy="595300"/>
            <a:chOff x="-9525" y="4462475"/>
            <a:chExt cx="9167825" cy="595300"/>
          </a:xfrm>
        </p:grpSpPr>
        <p:sp>
          <p:nvSpPr>
            <p:cNvPr id="61" name="Google Shape;61;p14"/>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med" w="med" type="none"/>
              <a:tailEnd len="med" w="med" type="none"/>
            </a:ln>
          </p:spPr>
        </p:sp>
        <p:sp>
          <p:nvSpPr>
            <p:cNvPr id="62" name="Google Shape;62;p14"/>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med" w="med" type="none"/>
              <a:tailEnd len="med" w="med" type="none"/>
            </a:ln>
          </p:spPr>
        </p:sp>
        <p:sp>
          <p:nvSpPr>
            <p:cNvPr id="63" name="Google Shape;63;p14"/>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med" w="med" type="none"/>
              <a:tailEnd len="med" w="med" type="none"/>
            </a:ln>
          </p:spPr>
        </p:sp>
      </p:grpSp>
      <p:grpSp>
        <p:nvGrpSpPr>
          <p:cNvPr id="64" name="Google Shape;64;p14"/>
          <p:cNvGrpSpPr/>
          <p:nvPr/>
        </p:nvGrpSpPr>
        <p:grpSpPr>
          <a:xfrm>
            <a:off x="-42837" y="4443488"/>
            <a:ext cx="9229575" cy="642788"/>
            <a:chOff x="-42837" y="4443488"/>
            <a:chExt cx="9229575" cy="642788"/>
          </a:xfrm>
        </p:grpSpPr>
        <p:sp>
          <p:nvSpPr>
            <p:cNvPr id="65" name="Google Shape;65;p14"/>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4"/>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rot="8100000">
            <a:off x="8699949"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title"/>
          </p:nvPr>
        </p:nvSpPr>
        <p:spPr>
          <a:xfrm>
            <a:off x="1047750" y="634125"/>
            <a:ext cx="6996600" cy="7158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4"/>
          <p:cNvSpPr txBox="1"/>
          <p:nvPr>
            <p:ph idx="1" type="body"/>
          </p:nvPr>
        </p:nvSpPr>
        <p:spPr>
          <a:xfrm>
            <a:off x="705900" y="1626600"/>
            <a:ext cx="2471700" cy="27027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6" name="Google Shape;96;p14"/>
          <p:cNvSpPr txBox="1"/>
          <p:nvPr>
            <p:ph idx="2" type="body"/>
          </p:nvPr>
        </p:nvSpPr>
        <p:spPr>
          <a:xfrm>
            <a:off x="3304125" y="1626600"/>
            <a:ext cx="2471700" cy="27027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7" name="Google Shape;97;p14"/>
          <p:cNvSpPr txBox="1"/>
          <p:nvPr>
            <p:ph idx="3" type="body"/>
          </p:nvPr>
        </p:nvSpPr>
        <p:spPr>
          <a:xfrm>
            <a:off x="5902350" y="1626600"/>
            <a:ext cx="2471700" cy="27027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8" name="Google Shape;98;p14"/>
          <p:cNvSpPr txBox="1"/>
          <p:nvPr>
            <p:ph idx="12" type="sldNum"/>
          </p:nvPr>
        </p:nvSpPr>
        <p:spPr>
          <a:xfrm>
            <a:off x="8556775" y="4826200"/>
            <a:ext cx="548700" cy="317400"/>
          </a:xfrm>
          <a:prstGeom prst="rect">
            <a:avLst/>
          </a:prstGeom>
        </p:spPr>
        <p:txBody>
          <a:bodyPr anchorCtr="0" anchor="t"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99" name="Shape 99"/>
        <p:cNvGrpSpPr/>
        <p:nvPr/>
      </p:nvGrpSpPr>
      <p:grpSpPr>
        <a:xfrm>
          <a:off x="0" y="0"/>
          <a:ext cx="0" cy="0"/>
          <a:chOff x="0" y="0"/>
          <a:chExt cx="0" cy="0"/>
        </a:xfrm>
      </p:grpSpPr>
      <p:sp>
        <p:nvSpPr>
          <p:cNvPr id="100" name="Google Shape;100;p15"/>
          <p:cNvSpPr txBox="1"/>
          <p:nvPr>
            <p:ph idx="12" type="sldNum"/>
          </p:nvPr>
        </p:nvSpPr>
        <p:spPr>
          <a:xfrm>
            <a:off x="8556775" y="4826200"/>
            <a:ext cx="548700" cy="317400"/>
          </a:xfrm>
          <a:prstGeom prst="rect">
            <a:avLst/>
          </a:prstGeom>
        </p:spPr>
        <p:txBody>
          <a:bodyPr anchorCtr="0" anchor="t"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9" name="Google Shape;109;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0" name="Google Shape;110;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18"/>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3" name="Google Shape;113;p18"/>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14" name="Google Shape;114;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5" name="Google Shape;115;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6" name="Google Shape;116;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7" name="Shape 117"/>
        <p:cNvGrpSpPr/>
        <p:nvPr/>
      </p:nvGrpSpPr>
      <p:grpSpPr>
        <a:xfrm>
          <a:off x="0" y="0"/>
          <a:ext cx="0" cy="0"/>
          <a:chOff x="0" y="0"/>
          <a:chExt cx="0" cy="0"/>
        </a:xfrm>
      </p:grpSpPr>
      <p:sp>
        <p:nvSpPr>
          <p:cNvPr id="118" name="Google Shape;118;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9" name="Google Shape;119;p19"/>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0" name="Google Shape;120;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1" name="Google Shape;121;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2" name="Google Shape;122;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3" name="Shape 123"/>
        <p:cNvGrpSpPr/>
        <p:nvPr/>
      </p:nvGrpSpPr>
      <p:grpSpPr>
        <a:xfrm>
          <a:off x="0" y="0"/>
          <a:ext cx="0" cy="0"/>
          <a:chOff x="0" y="0"/>
          <a:chExt cx="0" cy="0"/>
        </a:xfrm>
      </p:grpSpPr>
      <p:sp>
        <p:nvSpPr>
          <p:cNvPr id="124" name="Google Shape;124;p20"/>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5" name="Google Shape;125;p20"/>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26" name="Google Shape;12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7" name="Google Shape;12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8" name="Google Shape;12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9" name="Shape 129"/>
        <p:cNvGrpSpPr/>
        <p:nvPr/>
      </p:nvGrpSpPr>
      <p:grpSpPr>
        <a:xfrm>
          <a:off x="0" y="0"/>
          <a:ext cx="0" cy="0"/>
          <a:chOff x="0" y="0"/>
          <a:chExt cx="0" cy="0"/>
        </a:xfrm>
      </p:grpSpPr>
      <p:sp>
        <p:nvSpPr>
          <p:cNvPr id="130" name="Google Shape;130;p2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1" name="Google Shape;131;p21"/>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32" name="Google Shape;132;p21"/>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33" name="Google Shape;13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4" name="Google Shape;13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5" name="Google Shape;13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6" name="Shape 136"/>
        <p:cNvGrpSpPr/>
        <p:nvPr/>
      </p:nvGrpSpPr>
      <p:grpSpPr>
        <a:xfrm>
          <a:off x="0" y="0"/>
          <a:ext cx="0" cy="0"/>
          <a:chOff x="0" y="0"/>
          <a:chExt cx="0" cy="0"/>
        </a:xfrm>
      </p:grpSpPr>
      <p:sp>
        <p:nvSpPr>
          <p:cNvPr id="137" name="Google Shape;137;p2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8" name="Google Shape;138;p22"/>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39" name="Google Shape;139;p22"/>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40" name="Google Shape;140;p22"/>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41" name="Google Shape;141;p22"/>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42" name="Google Shape;142;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3" name="Google Shape;143;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4" name="Google Shape;144;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 name="Shape 145"/>
        <p:cNvGrpSpPr/>
        <p:nvPr/>
      </p:nvGrpSpPr>
      <p:grpSpPr>
        <a:xfrm>
          <a:off x="0" y="0"/>
          <a:ext cx="0" cy="0"/>
          <a:chOff x="0" y="0"/>
          <a:chExt cx="0" cy="0"/>
        </a:xfrm>
      </p:grpSpPr>
      <p:sp>
        <p:nvSpPr>
          <p:cNvPr id="146" name="Google Shape;146;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7" name="Google Shape;147;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8" name="Google Shape;148;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9" name="Google Shape;149;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0" name="Shape 150"/>
        <p:cNvGrpSpPr/>
        <p:nvPr/>
      </p:nvGrpSpPr>
      <p:grpSpPr>
        <a:xfrm>
          <a:off x="0" y="0"/>
          <a:ext cx="0" cy="0"/>
          <a:chOff x="0" y="0"/>
          <a:chExt cx="0" cy="0"/>
        </a:xfrm>
      </p:grpSpPr>
      <p:sp>
        <p:nvSpPr>
          <p:cNvPr id="151" name="Google Shape;151;p24"/>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2" name="Google Shape;152;p24"/>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53" name="Google Shape;153;p24"/>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54" name="Google Shape;154;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5" name="Google Shape;155;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6" name="Google Shape;156;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7" name="Shape 157"/>
        <p:cNvGrpSpPr/>
        <p:nvPr/>
      </p:nvGrpSpPr>
      <p:grpSpPr>
        <a:xfrm>
          <a:off x="0" y="0"/>
          <a:ext cx="0" cy="0"/>
          <a:chOff x="0" y="0"/>
          <a:chExt cx="0" cy="0"/>
        </a:xfrm>
      </p:grpSpPr>
      <p:sp>
        <p:nvSpPr>
          <p:cNvPr id="158" name="Google Shape;158;p25"/>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9" name="Google Shape;159;p25"/>
          <p:cNvSpPr/>
          <p:nvPr>
            <p:ph idx="2" type="pic"/>
          </p:nvPr>
        </p:nvSpPr>
        <p:spPr>
          <a:xfrm>
            <a:off x="896144" y="306388"/>
            <a:ext cx="2743200" cy="2057400"/>
          </a:xfrm>
          <a:prstGeom prst="rect">
            <a:avLst/>
          </a:prstGeom>
          <a:noFill/>
          <a:ln>
            <a:noFill/>
          </a:ln>
        </p:spPr>
      </p:sp>
      <p:sp>
        <p:nvSpPr>
          <p:cNvPr id="160" name="Google Shape;160;p25"/>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61" name="Google Shape;161;p2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2" name="Google Shape;162;p2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3" name="Google Shape;163;p2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4" name="Shape 164"/>
        <p:cNvGrpSpPr/>
        <p:nvPr/>
      </p:nvGrpSpPr>
      <p:grpSpPr>
        <a:xfrm>
          <a:off x="0" y="0"/>
          <a:ext cx="0" cy="0"/>
          <a:chOff x="0" y="0"/>
          <a:chExt cx="0" cy="0"/>
        </a:xfrm>
      </p:grpSpPr>
      <p:sp>
        <p:nvSpPr>
          <p:cNvPr id="165" name="Google Shape;165;p2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6" name="Google Shape;166;p26"/>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7" name="Google Shape;167;p2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8" name="Google Shape;168;p2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9" name="Google Shape;169;p2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0" name="Shape 170"/>
        <p:cNvGrpSpPr/>
        <p:nvPr/>
      </p:nvGrpSpPr>
      <p:grpSpPr>
        <a:xfrm>
          <a:off x="0" y="0"/>
          <a:ext cx="0" cy="0"/>
          <a:chOff x="0" y="0"/>
          <a:chExt cx="0" cy="0"/>
        </a:xfrm>
      </p:grpSpPr>
      <p:sp>
        <p:nvSpPr>
          <p:cNvPr id="171" name="Google Shape;171;p27"/>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2" name="Google Shape;172;p27"/>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73" name="Google Shape;173;p2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4" name="Google Shape;174;p2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5" name="Google Shape;175;p2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84" name="Google Shape;184;p2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85" name="Google Shape;185;p2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6" name="Shape 186"/>
        <p:cNvGrpSpPr/>
        <p:nvPr/>
      </p:nvGrpSpPr>
      <p:grpSpPr>
        <a:xfrm>
          <a:off x="0" y="0"/>
          <a:ext cx="0" cy="0"/>
          <a:chOff x="0" y="0"/>
          <a:chExt cx="0" cy="0"/>
        </a:xfrm>
      </p:grpSpPr>
      <p:sp>
        <p:nvSpPr>
          <p:cNvPr id="187" name="Google Shape;187;p30"/>
          <p:cNvSpPr txBox="1"/>
          <p:nvPr>
            <p:ph type="ctrTitle"/>
          </p:nvPr>
        </p:nvSpPr>
        <p:spPr>
          <a:xfrm>
            <a:off x="342900" y="1065213"/>
            <a:ext cx="3886200" cy="7350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88" name="Google Shape;188;p30"/>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rtl="0" algn="ctr">
              <a:lnSpc>
                <a:spcPct val="100000"/>
              </a:lnSpc>
              <a:spcBef>
                <a:spcPts val="300"/>
              </a:spcBef>
              <a:spcAft>
                <a:spcPts val="0"/>
              </a:spcAft>
              <a:buClr>
                <a:srgbClr val="888888"/>
              </a:buClr>
              <a:buSzPts val="1600"/>
              <a:buNone/>
              <a:defRPr>
                <a:solidFill>
                  <a:srgbClr val="888888"/>
                </a:solidFill>
              </a:defRPr>
            </a:lvl1pPr>
            <a:lvl2pPr lvl="1" rtl="0" algn="ctr">
              <a:lnSpc>
                <a:spcPct val="100000"/>
              </a:lnSpc>
              <a:spcBef>
                <a:spcPts val="300"/>
              </a:spcBef>
              <a:spcAft>
                <a:spcPts val="0"/>
              </a:spcAft>
              <a:buClr>
                <a:srgbClr val="888888"/>
              </a:buClr>
              <a:buSzPts val="1400"/>
              <a:buNone/>
              <a:defRPr>
                <a:solidFill>
                  <a:srgbClr val="888888"/>
                </a:solidFill>
              </a:defRPr>
            </a:lvl2pPr>
            <a:lvl3pPr lvl="2" rtl="0" algn="ctr">
              <a:lnSpc>
                <a:spcPct val="100000"/>
              </a:lnSpc>
              <a:spcBef>
                <a:spcPts val="200"/>
              </a:spcBef>
              <a:spcAft>
                <a:spcPts val="0"/>
              </a:spcAft>
              <a:buClr>
                <a:srgbClr val="888888"/>
              </a:buClr>
              <a:buSzPts val="1200"/>
              <a:buNone/>
              <a:defRPr>
                <a:solidFill>
                  <a:srgbClr val="888888"/>
                </a:solidFill>
              </a:defRPr>
            </a:lvl3pPr>
            <a:lvl4pPr lvl="3" rtl="0" algn="ctr">
              <a:lnSpc>
                <a:spcPct val="100000"/>
              </a:lnSpc>
              <a:spcBef>
                <a:spcPts val="200"/>
              </a:spcBef>
              <a:spcAft>
                <a:spcPts val="0"/>
              </a:spcAft>
              <a:buClr>
                <a:srgbClr val="888888"/>
              </a:buClr>
              <a:buSzPts val="1000"/>
              <a:buNone/>
              <a:defRPr>
                <a:solidFill>
                  <a:srgbClr val="888888"/>
                </a:solidFill>
              </a:defRPr>
            </a:lvl4pPr>
            <a:lvl5pPr lvl="4" rtl="0" algn="ctr">
              <a:lnSpc>
                <a:spcPct val="100000"/>
              </a:lnSpc>
              <a:spcBef>
                <a:spcPts val="200"/>
              </a:spcBef>
              <a:spcAft>
                <a:spcPts val="0"/>
              </a:spcAft>
              <a:buClr>
                <a:srgbClr val="888888"/>
              </a:buClr>
              <a:buSzPts val="1000"/>
              <a:buNone/>
              <a:defRPr>
                <a:solidFill>
                  <a:srgbClr val="888888"/>
                </a:solidFill>
              </a:defRPr>
            </a:lvl5pPr>
            <a:lvl6pPr lvl="5" rtl="0" algn="ctr">
              <a:lnSpc>
                <a:spcPct val="100000"/>
              </a:lnSpc>
              <a:spcBef>
                <a:spcPts val="200"/>
              </a:spcBef>
              <a:spcAft>
                <a:spcPts val="0"/>
              </a:spcAft>
              <a:buClr>
                <a:srgbClr val="888888"/>
              </a:buClr>
              <a:buSzPts val="1000"/>
              <a:buNone/>
              <a:defRPr>
                <a:solidFill>
                  <a:srgbClr val="888888"/>
                </a:solidFill>
              </a:defRPr>
            </a:lvl6pPr>
            <a:lvl7pPr lvl="6" rtl="0" algn="ctr">
              <a:lnSpc>
                <a:spcPct val="100000"/>
              </a:lnSpc>
              <a:spcBef>
                <a:spcPts val="200"/>
              </a:spcBef>
              <a:spcAft>
                <a:spcPts val="0"/>
              </a:spcAft>
              <a:buClr>
                <a:srgbClr val="888888"/>
              </a:buClr>
              <a:buSzPts val="1000"/>
              <a:buNone/>
              <a:defRPr>
                <a:solidFill>
                  <a:srgbClr val="888888"/>
                </a:solidFill>
              </a:defRPr>
            </a:lvl7pPr>
            <a:lvl8pPr lvl="7" rtl="0" algn="ctr">
              <a:lnSpc>
                <a:spcPct val="100000"/>
              </a:lnSpc>
              <a:spcBef>
                <a:spcPts val="200"/>
              </a:spcBef>
              <a:spcAft>
                <a:spcPts val="0"/>
              </a:spcAft>
              <a:buClr>
                <a:srgbClr val="888888"/>
              </a:buClr>
              <a:buSzPts val="1000"/>
              <a:buNone/>
              <a:defRPr>
                <a:solidFill>
                  <a:srgbClr val="888888"/>
                </a:solidFill>
              </a:defRPr>
            </a:lvl8pPr>
            <a:lvl9pPr lvl="8" rtl="0" algn="ctr">
              <a:lnSpc>
                <a:spcPct val="100000"/>
              </a:lnSpc>
              <a:spcBef>
                <a:spcPts val="200"/>
              </a:spcBef>
              <a:spcAft>
                <a:spcPts val="0"/>
              </a:spcAft>
              <a:buClr>
                <a:srgbClr val="888888"/>
              </a:buClr>
              <a:buSzPts val="1000"/>
              <a:buNone/>
              <a:defRPr>
                <a:solidFill>
                  <a:srgbClr val="888888"/>
                </a:solidFill>
              </a:defRPr>
            </a:lvl9pPr>
          </a:lstStyle>
          <a:p/>
        </p:txBody>
      </p:sp>
      <p:sp>
        <p:nvSpPr>
          <p:cNvPr id="189" name="Google Shape;189;p30"/>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0" name="Google Shape;190;p30"/>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1" name="Google Shape;191;p30"/>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2" name="Shape 192"/>
        <p:cNvGrpSpPr/>
        <p:nvPr/>
      </p:nvGrpSpPr>
      <p:grpSpPr>
        <a:xfrm>
          <a:off x="0" y="0"/>
          <a:ext cx="0" cy="0"/>
          <a:chOff x="0" y="0"/>
          <a:chExt cx="0" cy="0"/>
        </a:xfrm>
      </p:grpSpPr>
      <p:sp>
        <p:nvSpPr>
          <p:cNvPr id="193" name="Google Shape;193;p3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4" name="Google Shape;194;p31"/>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285750" lvl="0" marL="457200" rtl="0" algn="l">
              <a:lnSpc>
                <a:spcPct val="100000"/>
              </a:lnSpc>
              <a:spcBef>
                <a:spcPts val="200"/>
              </a:spcBef>
              <a:spcAft>
                <a:spcPts val="0"/>
              </a:spcAft>
              <a:buClr>
                <a:schemeClr val="dk1"/>
              </a:buClr>
              <a:buSzPts val="900"/>
              <a:buChar char="•"/>
              <a:defRPr/>
            </a:lvl1pPr>
            <a:lvl2pPr indent="-285750" lvl="1" marL="914400" rtl="0" algn="l">
              <a:lnSpc>
                <a:spcPct val="100000"/>
              </a:lnSpc>
              <a:spcBef>
                <a:spcPts val="200"/>
              </a:spcBef>
              <a:spcAft>
                <a:spcPts val="0"/>
              </a:spcAft>
              <a:buClr>
                <a:schemeClr val="dk1"/>
              </a:buClr>
              <a:buSzPts val="900"/>
              <a:buChar char="–"/>
              <a:defRPr/>
            </a:lvl2pPr>
            <a:lvl3pPr indent="-285750" lvl="2" marL="1371600" rtl="0" algn="l">
              <a:lnSpc>
                <a:spcPct val="100000"/>
              </a:lnSpc>
              <a:spcBef>
                <a:spcPts val="200"/>
              </a:spcBef>
              <a:spcAft>
                <a:spcPts val="0"/>
              </a:spcAft>
              <a:buClr>
                <a:schemeClr val="dk1"/>
              </a:buClr>
              <a:buSzPts val="900"/>
              <a:buChar char="•"/>
              <a:defRPr/>
            </a:lvl3pPr>
            <a:lvl4pPr indent="-285750" lvl="3" marL="1828800" rtl="0" algn="l">
              <a:lnSpc>
                <a:spcPct val="100000"/>
              </a:lnSpc>
              <a:spcBef>
                <a:spcPts val="200"/>
              </a:spcBef>
              <a:spcAft>
                <a:spcPts val="0"/>
              </a:spcAft>
              <a:buClr>
                <a:schemeClr val="dk1"/>
              </a:buClr>
              <a:buSzPts val="900"/>
              <a:buChar char="–"/>
              <a:defRPr/>
            </a:lvl4pPr>
            <a:lvl5pPr indent="-285750" lvl="4" marL="2286000" rtl="0" algn="l">
              <a:lnSpc>
                <a:spcPct val="100000"/>
              </a:lnSpc>
              <a:spcBef>
                <a:spcPts val="200"/>
              </a:spcBef>
              <a:spcAft>
                <a:spcPts val="0"/>
              </a:spcAft>
              <a:buClr>
                <a:schemeClr val="dk1"/>
              </a:buClr>
              <a:buSzPts val="900"/>
              <a:buChar char="»"/>
              <a:defRPr/>
            </a:lvl5pPr>
            <a:lvl6pPr indent="-285750" lvl="5" marL="2743200" rtl="0" algn="l">
              <a:lnSpc>
                <a:spcPct val="100000"/>
              </a:lnSpc>
              <a:spcBef>
                <a:spcPts val="200"/>
              </a:spcBef>
              <a:spcAft>
                <a:spcPts val="0"/>
              </a:spcAft>
              <a:buClr>
                <a:schemeClr val="dk1"/>
              </a:buClr>
              <a:buSzPts val="900"/>
              <a:buChar char="•"/>
              <a:defRPr/>
            </a:lvl6pPr>
            <a:lvl7pPr indent="-285750" lvl="6" marL="3200400" rtl="0" algn="l">
              <a:lnSpc>
                <a:spcPct val="100000"/>
              </a:lnSpc>
              <a:spcBef>
                <a:spcPts val="200"/>
              </a:spcBef>
              <a:spcAft>
                <a:spcPts val="0"/>
              </a:spcAft>
              <a:buClr>
                <a:schemeClr val="dk1"/>
              </a:buClr>
              <a:buSzPts val="900"/>
              <a:buChar char="•"/>
              <a:defRPr/>
            </a:lvl7pPr>
            <a:lvl8pPr indent="-285750" lvl="7" marL="3657600" rtl="0" algn="l">
              <a:lnSpc>
                <a:spcPct val="100000"/>
              </a:lnSpc>
              <a:spcBef>
                <a:spcPts val="200"/>
              </a:spcBef>
              <a:spcAft>
                <a:spcPts val="0"/>
              </a:spcAft>
              <a:buClr>
                <a:schemeClr val="dk1"/>
              </a:buClr>
              <a:buSzPts val="900"/>
              <a:buChar char="•"/>
              <a:defRPr/>
            </a:lvl8pPr>
            <a:lvl9pPr indent="-285750" lvl="8" marL="4114800" rtl="0" algn="l">
              <a:lnSpc>
                <a:spcPct val="100000"/>
              </a:lnSpc>
              <a:spcBef>
                <a:spcPts val="200"/>
              </a:spcBef>
              <a:spcAft>
                <a:spcPts val="0"/>
              </a:spcAft>
              <a:buClr>
                <a:schemeClr val="dk1"/>
              </a:buClr>
              <a:buSzPts val="900"/>
              <a:buChar char="•"/>
              <a:defRPr/>
            </a:lvl9pPr>
          </a:lstStyle>
          <a:p/>
        </p:txBody>
      </p:sp>
      <p:sp>
        <p:nvSpPr>
          <p:cNvPr id="195" name="Google Shape;195;p31"/>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6" name="Google Shape;196;p31"/>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197" name="Google Shape;197;p31"/>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8" name="Shape 198"/>
        <p:cNvGrpSpPr/>
        <p:nvPr/>
      </p:nvGrpSpPr>
      <p:grpSpPr>
        <a:xfrm>
          <a:off x="0" y="0"/>
          <a:ext cx="0" cy="0"/>
          <a:chOff x="0" y="0"/>
          <a:chExt cx="0" cy="0"/>
        </a:xfrm>
      </p:grpSpPr>
      <p:sp>
        <p:nvSpPr>
          <p:cNvPr id="199" name="Google Shape;199;p32"/>
          <p:cNvSpPr txBox="1"/>
          <p:nvPr>
            <p:ph type="title"/>
          </p:nvPr>
        </p:nvSpPr>
        <p:spPr>
          <a:xfrm>
            <a:off x="361156" y="2203450"/>
            <a:ext cx="3886200" cy="681000"/>
          </a:xfrm>
          <a:prstGeom prst="rect">
            <a:avLst/>
          </a:prstGeom>
          <a:noFill/>
          <a:ln>
            <a:noFill/>
          </a:ln>
        </p:spPr>
        <p:txBody>
          <a:bodyPr anchorCtr="0" anchor="t" bIns="22850" lIns="45725" spcFirstLastPara="1" rIns="45725" wrap="square" tIns="22850">
            <a:normAutofit/>
          </a:bodyPr>
          <a:lstStyle>
            <a:lvl1pPr lvl="0" rtl="0" algn="l">
              <a:lnSpc>
                <a:spcPct val="100000"/>
              </a:lnSpc>
              <a:spcBef>
                <a:spcPts val="0"/>
              </a:spcBef>
              <a:spcAft>
                <a:spcPts val="0"/>
              </a:spcAft>
              <a:buClr>
                <a:schemeClr val="dk1"/>
              </a:buClr>
              <a:buSzPts val="2000"/>
              <a:buFont typeface="Calibri"/>
              <a:buNone/>
              <a:defRPr b="1" sz="2000" cap="none"/>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0" name="Google Shape;200;p32"/>
          <p:cNvSpPr txBox="1"/>
          <p:nvPr>
            <p:ph idx="1" type="body"/>
          </p:nvPr>
        </p:nvSpPr>
        <p:spPr>
          <a:xfrm>
            <a:off x="361156" y="1453357"/>
            <a:ext cx="3886200" cy="750000"/>
          </a:xfrm>
          <a:prstGeom prst="rect">
            <a:avLst/>
          </a:prstGeom>
          <a:noFill/>
          <a:ln>
            <a:noFill/>
          </a:ln>
        </p:spPr>
        <p:txBody>
          <a:bodyPr anchorCtr="0" anchor="b" bIns="22850" lIns="45725" spcFirstLastPara="1" rIns="45725" wrap="square" tIns="22850">
            <a:normAutofit/>
          </a:bodyPr>
          <a:lstStyle>
            <a:lvl1pPr indent="-228600" lvl="0" marL="457200" rtl="0" algn="l">
              <a:lnSpc>
                <a:spcPct val="100000"/>
              </a:lnSpc>
              <a:spcBef>
                <a:spcPts val="200"/>
              </a:spcBef>
              <a:spcAft>
                <a:spcPts val="0"/>
              </a:spcAft>
              <a:buClr>
                <a:srgbClr val="888888"/>
              </a:buClr>
              <a:buSzPts val="1000"/>
              <a:buNone/>
              <a:defRPr sz="1000">
                <a:solidFill>
                  <a:srgbClr val="888888"/>
                </a:solidFill>
              </a:defRPr>
            </a:lvl1pPr>
            <a:lvl2pPr indent="-228600" lvl="1" marL="914400" rtl="0" algn="l">
              <a:lnSpc>
                <a:spcPct val="100000"/>
              </a:lnSpc>
              <a:spcBef>
                <a:spcPts val="200"/>
              </a:spcBef>
              <a:spcAft>
                <a:spcPts val="0"/>
              </a:spcAft>
              <a:buClr>
                <a:srgbClr val="888888"/>
              </a:buClr>
              <a:buSzPts val="900"/>
              <a:buNone/>
              <a:defRPr sz="900">
                <a:solidFill>
                  <a:srgbClr val="888888"/>
                </a:solidFill>
              </a:defRPr>
            </a:lvl2pPr>
            <a:lvl3pPr indent="-228600" lvl="2" marL="1371600" rtl="0" algn="l">
              <a:lnSpc>
                <a:spcPct val="100000"/>
              </a:lnSpc>
              <a:spcBef>
                <a:spcPts val="200"/>
              </a:spcBef>
              <a:spcAft>
                <a:spcPts val="0"/>
              </a:spcAft>
              <a:buClr>
                <a:srgbClr val="888888"/>
              </a:buClr>
              <a:buSzPts val="800"/>
              <a:buNone/>
              <a:defRPr sz="800">
                <a:solidFill>
                  <a:srgbClr val="888888"/>
                </a:solidFill>
              </a:defRPr>
            </a:lvl3pPr>
            <a:lvl4pPr indent="-228600" lvl="3" marL="1828800" rtl="0" algn="l">
              <a:lnSpc>
                <a:spcPct val="100000"/>
              </a:lnSpc>
              <a:spcBef>
                <a:spcPts val="100"/>
              </a:spcBef>
              <a:spcAft>
                <a:spcPts val="0"/>
              </a:spcAft>
              <a:buClr>
                <a:srgbClr val="888888"/>
              </a:buClr>
              <a:buSzPts val="700"/>
              <a:buNone/>
              <a:defRPr sz="700">
                <a:solidFill>
                  <a:srgbClr val="888888"/>
                </a:solidFill>
              </a:defRPr>
            </a:lvl4pPr>
            <a:lvl5pPr indent="-228600" lvl="4" marL="2286000" rtl="0" algn="l">
              <a:lnSpc>
                <a:spcPct val="100000"/>
              </a:lnSpc>
              <a:spcBef>
                <a:spcPts val="100"/>
              </a:spcBef>
              <a:spcAft>
                <a:spcPts val="0"/>
              </a:spcAft>
              <a:buClr>
                <a:srgbClr val="888888"/>
              </a:buClr>
              <a:buSzPts val="700"/>
              <a:buNone/>
              <a:defRPr sz="700">
                <a:solidFill>
                  <a:srgbClr val="888888"/>
                </a:solidFill>
              </a:defRPr>
            </a:lvl5pPr>
            <a:lvl6pPr indent="-228600" lvl="5" marL="2743200" rtl="0" algn="l">
              <a:lnSpc>
                <a:spcPct val="100000"/>
              </a:lnSpc>
              <a:spcBef>
                <a:spcPts val="100"/>
              </a:spcBef>
              <a:spcAft>
                <a:spcPts val="0"/>
              </a:spcAft>
              <a:buClr>
                <a:srgbClr val="888888"/>
              </a:buClr>
              <a:buSzPts val="700"/>
              <a:buNone/>
              <a:defRPr sz="700">
                <a:solidFill>
                  <a:srgbClr val="888888"/>
                </a:solidFill>
              </a:defRPr>
            </a:lvl6pPr>
            <a:lvl7pPr indent="-228600" lvl="6" marL="3200400" rtl="0" algn="l">
              <a:lnSpc>
                <a:spcPct val="100000"/>
              </a:lnSpc>
              <a:spcBef>
                <a:spcPts val="100"/>
              </a:spcBef>
              <a:spcAft>
                <a:spcPts val="0"/>
              </a:spcAft>
              <a:buClr>
                <a:srgbClr val="888888"/>
              </a:buClr>
              <a:buSzPts val="700"/>
              <a:buNone/>
              <a:defRPr sz="700">
                <a:solidFill>
                  <a:srgbClr val="888888"/>
                </a:solidFill>
              </a:defRPr>
            </a:lvl7pPr>
            <a:lvl8pPr indent="-228600" lvl="7" marL="3657600" rtl="0" algn="l">
              <a:lnSpc>
                <a:spcPct val="100000"/>
              </a:lnSpc>
              <a:spcBef>
                <a:spcPts val="100"/>
              </a:spcBef>
              <a:spcAft>
                <a:spcPts val="0"/>
              </a:spcAft>
              <a:buClr>
                <a:srgbClr val="888888"/>
              </a:buClr>
              <a:buSzPts val="700"/>
              <a:buNone/>
              <a:defRPr sz="700">
                <a:solidFill>
                  <a:srgbClr val="888888"/>
                </a:solidFill>
              </a:defRPr>
            </a:lvl8pPr>
            <a:lvl9pPr indent="-228600" lvl="8" marL="4114800" rtl="0" algn="l">
              <a:lnSpc>
                <a:spcPct val="100000"/>
              </a:lnSpc>
              <a:spcBef>
                <a:spcPts val="100"/>
              </a:spcBef>
              <a:spcAft>
                <a:spcPts val="0"/>
              </a:spcAft>
              <a:buClr>
                <a:srgbClr val="888888"/>
              </a:buClr>
              <a:buSzPts val="700"/>
              <a:buNone/>
              <a:defRPr sz="700">
                <a:solidFill>
                  <a:srgbClr val="888888"/>
                </a:solidFill>
              </a:defRPr>
            </a:lvl9pPr>
          </a:lstStyle>
          <a:p/>
        </p:txBody>
      </p:sp>
      <p:sp>
        <p:nvSpPr>
          <p:cNvPr id="201" name="Google Shape;201;p32"/>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2" name="Google Shape;202;p32"/>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3" name="Google Shape;203;p32"/>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4" name="Shape 204"/>
        <p:cNvGrpSpPr/>
        <p:nvPr/>
      </p:nvGrpSpPr>
      <p:grpSpPr>
        <a:xfrm>
          <a:off x="0" y="0"/>
          <a:ext cx="0" cy="0"/>
          <a:chOff x="0" y="0"/>
          <a:chExt cx="0" cy="0"/>
        </a:xfrm>
      </p:grpSpPr>
      <p:sp>
        <p:nvSpPr>
          <p:cNvPr id="205" name="Google Shape;205;p3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6" name="Google Shape;206;p33"/>
          <p:cNvSpPr txBox="1"/>
          <p:nvPr>
            <p:ph idx="1" type="body"/>
          </p:nvPr>
        </p:nvSpPr>
        <p:spPr>
          <a:xfrm>
            <a:off x="2286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rtl="0" algn="l">
              <a:lnSpc>
                <a:spcPct val="100000"/>
              </a:lnSpc>
              <a:spcBef>
                <a:spcPts val="300"/>
              </a:spcBef>
              <a:spcAft>
                <a:spcPts val="0"/>
              </a:spcAft>
              <a:buClr>
                <a:schemeClr val="dk1"/>
              </a:buClr>
              <a:buSzPts val="1400"/>
              <a:buChar char="•"/>
              <a:defRPr sz="1400"/>
            </a:lvl1pPr>
            <a:lvl2pPr indent="-304800" lvl="1" marL="914400" rtl="0" algn="l">
              <a:lnSpc>
                <a:spcPct val="100000"/>
              </a:lnSpc>
              <a:spcBef>
                <a:spcPts val="200"/>
              </a:spcBef>
              <a:spcAft>
                <a:spcPts val="0"/>
              </a:spcAft>
              <a:buClr>
                <a:schemeClr val="dk1"/>
              </a:buClr>
              <a:buSzPts val="1200"/>
              <a:buChar char="–"/>
              <a:defRPr sz="1200"/>
            </a:lvl2pPr>
            <a:lvl3pPr indent="-292100" lvl="2" marL="1371600" rtl="0" algn="l">
              <a:lnSpc>
                <a:spcPct val="100000"/>
              </a:lnSpc>
              <a:spcBef>
                <a:spcPts val="200"/>
              </a:spcBef>
              <a:spcAft>
                <a:spcPts val="0"/>
              </a:spcAft>
              <a:buClr>
                <a:schemeClr val="dk1"/>
              </a:buClr>
              <a:buSzPts val="1000"/>
              <a:buChar char="•"/>
              <a:defRPr sz="1000"/>
            </a:lvl3pPr>
            <a:lvl4pPr indent="-285750" lvl="3" marL="1828800" rtl="0" algn="l">
              <a:lnSpc>
                <a:spcPct val="100000"/>
              </a:lnSpc>
              <a:spcBef>
                <a:spcPts val="200"/>
              </a:spcBef>
              <a:spcAft>
                <a:spcPts val="0"/>
              </a:spcAft>
              <a:buClr>
                <a:schemeClr val="dk1"/>
              </a:buClr>
              <a:buSzPts val="900"/>
              <a:buChar char="–"/>
              <a:defRPr sz="900"/>
            </a:lvl4pPr>
            <a:lvl5pPr indent="-285750" lvl="4" marL="2286000" rtl="0" algn="l">
              <a:lnSpc>
                <a:spcPct val="100000"/>
              </a:lnSpc>
              <a:spcBef>
                <a:spcPts val="200"/>
              </a:spcBef>
              <a:spcAft>
                <a:spcPts val="0"/>
              </a:spcAft>
              <a:buClr>
                <a:schemeClr val="dk1"/>
              </a:buClr>
              <a:buSzPts val="900"/>
              <a:buChar char="»"/>
              <a:defRPr sz="900"/>
            </a:lvl5pPr>
            <a:lvl6pPr indent="-285750" lvl="5" marL="2743200" rtl="0" algn="l">
              <a:lnSpc>
                <a:spcPct val="100000"/>
              </a:lnSpc>
              <a:spcBef>
                <a:spcPts val="200"/>
              </a:spcBef>
              <a:spcAft>
                <a:spcPts val="0"/>
              </a:spcAft>
              <a:buClr>
                <a:schemeClr val="dk1"/>
              </a:buClr>
              <a:buSzPts val="900"/>
              <a:buChar char="•"/>
              <a:defRPr sz="900"/>
            </a:lvl6pPr>
            <a:lvl7pPr indent="-285750" lvl="6" marL="3200400" rtl="0" algn="l">
              <a:lnSpc>
                <a:spcPct val="100000"/>
              </a:lnSpc>
              <a:spcBef>
                <a:spcPts val="200"/>
              </a:spcBef>
              <a:spcAft>
                <a:spcPts val="0"/>
              </a:spcAft>
              <a:buClr>
                <a:schemeClr val="dk1"/>
              </a:buClr>
              <a:buSzPts val="900"/>
              <a:buChar char="•"/>
              <a:defRPr sz="900"/>
            </a:lvl7pPr>
            <a:lvl8pPr indent="-285750" lvl="7" marL="3657600" rtl="0" algn="l">
              <a:lnSpc>
                <a:spcPct val="100000"/>
              </a:lnSpc>
              <a:spcBef>
                <a:spcPts val="200"/>
              </a:spcBef>
              <a:spcAft>
                <a:spcPts val="0"/>
              </a:spcAft>
              <a:buClr>
                <a:schemeClr val="dk1"/>
              </a:buClr>
              <a:buSzPts val="900"/>
              <a:buChar char="•"/>
              <a:defRPr sz="900"/>
            </a:lvl8pPr>
            <a:lvl9pPr indent="-285750" lvl="8" marL="4114800" rtl="0" algn="l">
              <a:lnSpc>
                <a:spcPct val="100000"/>
              </a:lnSpc>
              <a:spcBef>
                <a:spcPts val="200"/>
              </a:spcBef>
              <a:spcAft>
                <a:spcPts val="0"/>
              </a:spcAft>
              <a:buClr>
                <a:schemeClr val="dk1"/>
              </a:buClr>
              <a:buSzPts val="900"/>
              <a:buChar char="•"/>
              <a:defRPr sz="900"/>
            </a:lvl9pPr>
          </a:lstStyle>
          <a:p/>
        </p:txBody>
      </p:sp>
      <p:sp>
        <p:nvSpPr>
          <p:cNvPr id="207" name="Google Shape;207;p33"/>
          <p:cNvSpPr txBox="1"/>
          <p:nvPr>
            <p:ph idx="2" type="body"/>
          </p:nvPr>
        </p:nvSpPr>
        <p:spPr>
          <a:xfrm>
            <a:off x="2324100" y="800100"/>
            <a:ext cx="2019300" cy="2262900"/>
          </a:xfrm>
          <a:prstGeom prst="rect">
            <a:avLst/>
          </a:prstGeom>
          <a:noFill/>
          <a:ln>
            <a:noFill/>
          </a:ln>
        </p:spPr>
        <p:txBody>
          <a:bodyPr anchorCtr="0" anchor="t" bIns="22850" lIns="45725" spcFirstLastPara="1" rIns="45725" wrap="square" tIns="22850">
            <a:normAutofit/>
          </a:bodyPr>
          <a:lstStyle>
            <a:lvl1pPr indent="-317500" lvl="0" marL="457200" rtl="0" algn="l">
              <a:lnSpc>
                <a:spcPct val="100000"/>
              </a:lnSpc>
              <a:spcBef>
                <a:spcPts val="300"/>
              </a:spcBef>
              <a:spcAft>
                <a:spcPts val="0"/>
              </a:spcAft>
              <a:buClr>
                <a:schemeClr val="dk1"/>
              </a:buClr>
              <a:buSzPts val="1400"/>
              <a:buChar char="•"/>
              <a:defRPr sz="1400"/>
            </a:lvl1pPr>
            <a:lvl2pPr indent="-304800" lvl="1" marL="914400" rtl="0" algn="l">
              <a:lnSpc>
                <a:spcPct val="100000"/>
              </a:lnSpc>
              <a:spcBef>
                <a:spcPts val="200"/>
              </a:spcBef>
              <a:spcAft>
                <a:spcPts val="0"/>
              </a:spcAft>
              <a:buClr>
                <a:schemeClr val="dk1"/>
              </a:buClr>
              <a:buSzPts val="1200"/>
              <a:buChar char="–"/>
              <a:defRPr sz="1200"/>
            </a:lvl2pPr>
            <a:lvl3pPr indent="-292100" lvl="2" marL="1371600" rtl="0" algn="l">
              <a:lnSpc>
                <a:spcPct val="100000"/>
              </a:lnSpc>
              <a:spcBef>
                <a:spcPts val="200"/>
              </a:spcBef>
              <a:spcAft>
                <a:spcPts val="0"/>
              </a:spcAft>
              <a:buClr>
                <a:schemeClr val="dk1"/>
              </a:buClr>
              <a:buSzPts val="1000"/>
              <a:buChar char="•"/>
              <a:defRPr sz="1000"/>
            </a:lvl3pPr>
            <a:lvl4pPr indent="-285750" lvl="3" marL="1828800" rtl="0" algn="l">
              <a:lnSpc>
                <a:spcPct val="100000"/>
              </a:lnSpc>
              <a:spcBef>
                <a:spcPts val="200"/>
              </a:spcBef>
              <a:spcAft>
                <a:spcPts val="0"/>
              </a:spcAft>
              <a:buClr>
                <a:schemeClr val="dk1"/>
              </a:buClr>
              <a:buSzPts val="900"/>
              <a:buChar char="–"/>
              <a:defRPr sz="900"/>
            </a:lvl4pPr>
            <a:lvl5pPr indent="-285750" lvl="4" marL="2286000" rtl="0" algn="l">
              <a:lnSpc>
                <a:spcPct val="100000"/>
              </a:lnSpc>
              <a:spcBef>
                <a:spcPts val="200"/>
              </a:spcBef>
              <a:spcAft>
                <a:spcPts val="0"/>
              </a:spcAft>
              <a:buClr>
                <a:schemeClr val="dk1"/>
              </a:buClr>
              <a:buSzPts val="900"/>
              <a:buChar char="»"/>
              <a:defRPr sz="900"/>
            </a:lvl5pPr>
            <a:lvl6pPr indent="-285750" lvl="5" marL="2743200" rtl="0" algn="l">
              <a:lnSpc>
                <a:spcPct val="100000"/>
              </a:lnSpc>
              <a:spcBef>
                <a:spcPts val="200"/>
              </a:spcBef>
              <a:spcAft>
                <a:spcPts val="0"/>
              </a:spcAft>
              <a:buClr>
                <a:schemeClr val="dk1"/>
              </a:buClr>
              <a:buSzPts val="900"/>
              <a:buChar char="•"/>
              <a:defRPr sz="900"/>
            </a:lvl6pPr>
            <a:lvl7pPr indent="-285750" lvl="6" marL="3200400" rtl="0" algn="l">
              <a:lnSpc>
                <a:spcPct val="100000"/>
              </a:lnSpc>
              <a:spcBef>
                <a:spcPts val="200"/>
              </a:spcBef>
              <a:spcAft>
                <a:spcPts val="0"/>
              </a:spcAft>
              <a:buClr>
                <a:schemeClr val="dk1"/>
              </a:buClr>
              <a:buSzPts val="900"/>
              <a:buChar char="•"/>
              <a:defRPr sz="900"/>
            </a:lvl7pPr>
            <a:lvl8pPr indent="-285750" lvl="7" marL="3657600" rtl="0" algn="l">
              <a:lnSpc>
                <a:spcPct val="100000"/>
              </a:lnSpc>
              <a:spcBef>
                <a:spcPts val="200"/>
              </a:spcBef>
              <a:spcAft>
                <a:spcPts val="0"/>
              </a:spcAft>
              <a:buClr>
                <a:schemeClr val="dk1"/>
              </a:buClr>
              <a:buSzPts val="900"/>
              <a:buChar char="•"/>
              <a:defRPr sz="900"/>
            </a:lvl8pPr>
            <a:lvl9pPr indent="-285750" lvl="8" marL="4114800" rtl="0" algn="l">
              <a:lnSpc>
                <a:spcPct val="100000"/>
              </a:lnSpc>
              <a:spcBef>
                <a:spcPts val="200"/>
              </a:spcBef>
              <a:spcAft>
                <a:spcPts val="0"/>
              </a:spcAft>
              <a:buClr>
                <a:schemeClr val="dk1"/>
              </a:buClr>
              <a:buSzPts val="900"/>
              <a:buChar char="•"/>
              <a:defRPr sz="900"/>
            </a:lvl9pPr>
          </a:lstStyle>
          <a:p/>
        </p:txBody>
      </p:sp>
      <p:sp>
        <p:nvSpPr>
          <p:cNvPr id="208" name="Google Shape;208;p3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09" name="Google Shape;209;p3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10" name="Google Shape;210;p3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1" name="Shape 211"/>
        <p:cNvGrpSpPr/>
        <p:nvPr/>
      </p:nvGrpSpPr>
      <p:grpSpPr>
        <a:xfrm>
          <a:off x="0" y="0"/>
          <a:ext cx="0" cy="0"/>
          <a:chOff x="0" y="0"/>
          <a:chExt cx="0" cy="0"/>
        </a:xfrm>
      </p:grpSpPr>
      <p:sp>
        <p:nvSpPr>
          <p:cNvPr id="212" name="Google Shape;212;p3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2200"/>
              <a:buFont typeface="Calibri"/>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13" name="Google Shape;213;p34"/>
          <p:cNvSpPr txBox="1"/>
          <p:nvPr>
            <p:ph idx="1" type="body"/>
          </p:nvPr>
        </p:nvSpPr>
        <p:spPr>
          <a:xfrm>
            <a:off x="228600" y="767556"/>
            <a:ext cx="2020200" cy="319800"/>
          </a:xfrm>
          <a:prstGeom prst="rect">
            <a:avLst/>
          </a:prstGeom>
          <a:noFill/>
          <a:ln>
            <a:noFill/>
          </a:ln>
        </p:spPr>
        <p:txBody>
          <a:bodyPr anchorCtr="0" anchor="b" bIns="22850" lIns="45725" spcFirstLastPara="1" rIns="45725" wrap="square" tIns="22850">
            <a:normAutofit/>
          </a:bodyPr>
          <a:lstStyle>
            <a:lvl1pPr indent="-228600" lvl="0" marL="457200" rtl="0" algn="l">
              <a:lnSpc>
                <a:spcPct val="100000"/>
              </a:lnSpc>
              <a:spcBef>
                <a:spcPts val="200"/>
              </a:spcBef>
              <a:spcAft>
                <a:spcPts val="0"/>
              </a:spcAft>
              <a:buClr>
                <a:schemeClr val="dk1"/>
              </a:buClr>
              <a:buSzPts val="1200"/>
              <a:buNone/>
              <a:defRPr b="1" sz="1200"/>
            </a:lvl1pPr>
            <a:lvl2pPr indent="-228600" lvl="1" marL="914400" rtl="0" algn="l">
              <a:lnSpc>
                <a:spcPct val="100000"/>
              </a:lnSpc>
              <a:spcBef>
                <a:spcPts val="200"/>
              </a:spcBef>
              <a:spcAft>
                <a:spcPts val="0"/>
              </a:spcAft>
              <a:buClr>
                <a:schemeClr val="dk1"/>
              </a:buClr>
              <a:buSzPts val="1000"/>
              <a:buNone/>
              <a:defRPr b="1" sz="1000"/>
            </a:lvl2pPr>
            <a:lvl3pPr indent="-228600" lvl="2" marL="1371600" rtl="0" algn="l">
              <a:lnSpc>
                <a:spcPct val="100000"/>
              </a:lnSpc>
              <a:spcBef>
                <a:spcPts val="200"/>
              </a:spcBef>
              <a:spcAft>
                <a:spcPts val="0"/>
              </a:spcAft>
              <a:buClr>
                <a:schemeClr val="dk1"/>
              </a:buClr>
              <a:buSzPts val="900"/>
              <a:buNone/>
              <a:defRPr b="1" sz="900"/>
            </a:lvl3pPr>
            <a:lvl4pPr indent="-228600" lvl="3" marL="1828800" rtl="0" algn="l">
              <a:lnSpc>
                <a:spcPct val="100000"/>
              </a:lnSpc>
              <a:spcBef>
                <a:spcPts val="200"/>
              </a:spcBef>
              <a:spcAft>
                <a:spcPts val="0"/>
              </a:spcAft>
              <a:buClr>
                <a:schemeClr val="dk1"/>
              </a:buClr>
              <a:buSzPts val="800"/>
              <a:buNone/>
              <a:defRPr b="1" sz="800"/>
            </a:lvl4pPr>
            <a:lvl5pPr indent="-228600" lvl="4" marL="2286000" rtl="0" algn="l">
              <a:lnSpc>
                <a:spcPct val="100000"/>
              </a:lnSpc>
              <a:spcBef>
                <a:spcPts val="200"/>
              </a:spcBef>
              <a:spcAft>
                <a:spcPts val="0"/>
              </a:spcAft>
              <a:buClr>
                <a:schemeClr val="dk1"/>
              </a:buClr>
              <a:buSzPts val="800"/>
              <a:buNone/>
              <a:defRPr b="1" sz="800"/>
            </a:lvl5pPr>
            <a:lvl6pPr indent="-228600" lvl="5" marL="2743200" rtl="0" algn="l">
              <a:lnSpc>
                <a:spcPct val="100000"/>
              </a:lnSpc>
              <a:spcBef>
                <a:spcPts val="200"/>
              </a:spcBef>
              <a:spcAft>
                <a:spcPts val="0"/>
              </a:spcAft>
              <a:buClr>
                <a:schemeClr val="dk1"/>
              </a:buClr>
              <a:buSzPts val="800"/>
              <a:buNone/>
              <a:defRPr b="1" sz="800"/>
            </a:lvl6pPr>
            <a:lvl7pPr indent="-228600" lvl="6" marL="3200400" rtl="0" algn="l">
              <a:lnSpc>
                <a:spcPct val="100000"/>
              </a:lnSpc>
              <a:spcBef>
                <a:spcPts val="200"/>
              </a:spcBef>
              <a:spcAft>
                <a:spcPts val="0"/>
              </a:spcAft>
              <a:buClr>
                <a:schemeClr val="dk1"/>
              </a:buClr>
              <a:buSzPts val="800"/>
              <a:buNone/>
              <a:defRPr b="1" sz="800"/>
            </a:lvl7pPr>
            <a:lvl8pPr indent="-228600" lvl="7" marL="3657600" rtl="0" algn="l">
              <a:lnSpc>
                <a:spcPct val="100000"/>
              </a:lnSpc>
              <a:spcBef>
                <a:spcPts val="200"/>
              </a:spcBef>
              <a:spcAft>
                <a:spcPts val="0"/>
              </a:spcAft>
              <a:buClr>
                <a:schemeClr val="dk1"/>
              </a:buClr>
              <a:buSzPts val="800"/>
              <a:buNone/>
              <a:defRPr b="1" sz="800"/>
            </a:lvl8pPr>
            <a:lvl9pPr indent="-228600" lvl="8" marL="4114800" rtl="0" algn="l">
              <a:lnSpc>
                <a:spcPct val="100000"/>
              </a:lnSpc>
              <a:spcBef>
                <a:spcPts val="200"/>
              </a:spcBef>
              <a:spcAft>
                <a:spcPts val="0"/>
              </a:spcAft>
              <a:buClr>
                <a:schemeClr val="dk1"/>
              </a:buClr>
              <a:buSzPts val="800"/>
              <a:buNone/>
              <a:defRPr b="1" sz="800"/>
            </a:lvl9pPr>
          </a:lstStyle>
          <a:p/>
        </p:txBody>
      </p:sp>
      <p:sp>
        <p:nvSpPr>
          <p:cNvPr id="214" name="Google Shape;214;p34"/>
          <p:cNvSpPr txBox="1"/>
          <p:nvPr>
            <p:ph idx="2" type="body"/>
          </p:nvPr>
        </p:nvSpPr>
        <p:spPr>
          <a:xfrm>
            <a:off x="228600" y="1087438"/>
            <a:ext cx="2020200" cy="1975500"/>
          </a:xfrm>
          <a:prstGeom prst="rect">
            <a:avLst/>
          </a:prstGeom>
          <a:noFill/>
          <a:ln>
            <a:noFill/>
          </a:ln>
        </p:spPr>
        <p:txBody>
          <a:bodyPr anchorCtr="0" anchor="t" bIns="22850" lIns="45725" spcFirstLastPara="1" rIns="45725" wrap="square" tIns="22850">
            <a:normAutofit/>
          </a:bodyPr>
          <a:lstStyle>
            <a:lvl1pPr indent="-304800" lvl="0" marL="457200" rtl="0" algn="l">
              <a:lnSpc>
                <a:spcPct val="100000"/>
              </a:lnSpc>
              <a:spcBef>
                <a:spcPts val="200"/>
              </a:spcBef>
              <a:spcAft>
                <a:spcPts val="0"/>
              </a:spcAft>
              <a:buClr>
                <a:schemeClr val="dk1"/>
              </a:buClr>
              <a:buSzPts val="1200"/>
              <a:buChar char="•"/>
              <a:defRPr sz="1200"/>
            </a:lvl1pPr>
            <a:lvl2pPr indent="-292100" lvl="1" marL="914400" rtl="0" algn="l">
              <a:lnSpc>
                <a:spcPct val="100000"/>
              </a:lnSpc>
              <a:spcBef>
                <a:spcPts val="200"/>
              </a:spcBef>
              <a:spcAft>
                <a:spcPts val="0"/>
              </a:spcAft>
              <a:buClr>
                <a:schemeClr val="dk1"/>
              </a:buClr>
              <a:buSzPts val="1000"/>
              <a:buChar char="–"/>
              <a:defRPr sz="1000"/>
            </a:lvl2pPr>
            <a:lvl3pPr indent="-285750" lvl="2" marL="1371600" rtl="0" algn="l">
              <a:lnSpc>
                <a:spcPct val="100000"/>
              </a:lnSpc>
              <a:spcBef>
                <a:spcPts val="200"/>
              </a:spcBef>
              <a:spcAft>
                <a:spcPts val="0"/>
              </a:spcAft>
              <a:buClr>
                <a:schemeClr val="dk1"/>
              </a:buClr>
              <a:buSzPts val="900"/>
              <a:buChar char="•"/>
              <a:defRPr sz="900"/>
            </a:lvl3pPr>
            <a:lvl4pPr indent="-279400" lvl="3" marL="1828800" rtl="0" algn="l">
              <a:lnSpc>
                <a:spcPct val="100000"/>
              </a:lnSpc>
              <a:spcBef>
                <a:spcPts val="200"/>
              </a:spcBef>
              <a:spcAft>
                <a:spcPts val="0"/>
              </a:spcAft>
              <a:buClr>
                <a:schemeClr val="dk1"/>
              </a:buClr>
              <a:buSzPts val="800"/>
              <a:buChar char="–"/>
              <a:defRPr sz="800"/>
            </a:lvl4pPr>
            <a:lvl5pPr indent="-279400" lvl="4" marL="2286000" rtl="0" algn="l">
              <a:lnSpc>
                <a:spcPct val="100000"/>
              </a:lnSpc>
              <a:spcBef>
                <a:spcPts val="200"/>
              </a:spcBef>
              <a:spcAft>
                <a:spcPts val="0"/>
              </a:spcAft>
              <a:buClr>
                <a:schemeClr val="dk1"/>
              </a:buClr>
              <a:buSzPts val="800"/>
              <a:buChar char="»"/>
              <a:defRPr sz="800"/>
            </a:lvl5pPr>
            <a:lvl6pPr indent="-279400" lvl="5" marL="2743200" rtl="0" algn="l">
              <a:lnSpc>
                <a:spcPct val="100000"/>
              </a:lnSpc>
              <a:spcBef>
                <a:spcPts val="200"/>
              </a:spcBef>
              <a:spcAft>
                <a:spcPts val="0"/>
              </a:spcAft>
              <a:buClr>
                <a:schemeClr val="dk1"/>
              </a:buClr>
              <a:buSzPts val="800"/>
              <a:buChar char="•"/>
              <a:defRPr sz="800"/>
            </a:lvl6pPr>
            <a:lvl7pPr indent="-279400" lvl="6" marL="3200400" rtl="0" algn="l">
              <a:lnSpc>
                <a:spcPct val="100000"/>
              </a:lnSpc>
              <a:spcBef>
                <a:spcPts val="200"/>
              </a:spcBef>
              <a:spcAft>
                <a:spcPts val="0"/>
              </a:spcAft>
              <a:buClr>
                <a:schemeClr val="dk1"/>
              </a:buClr>
              <a:buSzPts val="800"/>
              <a:buChar char="•"/>
              <a:defRPr sz="800"/>
            </a:lvl7pPr>
            <a:lvl8pPr indent="-279400" lvl="7" marL="3657600" rtl="0" algn="l">
              <a:lnSpc>
                <a:spcPct val="100000"/>
              </a:lnSpc>
              <a:spcBef>
                <a:spcPts val="200"/>
              </a:spcBef>
              <a:spcAft>
                <a:spcPts val="0"/>
              </a:spcAft>
              <a:buClr>
                <a:schemeClr val="dk1"/>
              </a:buClr>
              <a:buSzPts val="800"/>
              <a:buChar char="•"/>
              <a:defRPr sz="800"/>
            </a:lvl8pPr>
            <a:lvl9pPr indent="-279400" lvl="8" marL="4114800" rtl="0" algn="l">
              <a:lnSpc>
                <a:spcPct val="100000"/>
              </a:lnSpc>
              <a:spcBef>
                <a:spcPts val="200"/>
              </a:spcBef>
              <a:spcAft>
                <a:spcPts val="0"/>
              </a:spcAft>
              <a:buClr>
                <a:schemeClr val="dk1"/>
              </a:buClr>
              <a:buSzPts val="800"/>
              <a:buChar char="•"/>
              <a:defRPr sz="800"/>
            </a:lvl9pPr>
          </a:lstStyle>
          <a:p/>
        </p:txBody>
      </p:sp>
      <p:sp>
        <p:nvSpPr>
          <p:cNvPr id="215" name="Google Shape;215;p34"/>
          <p:cNvSpPr txBox="1"/>
          <p:nvPr>
            <p:ph idx="3" type="body"/>
          </p:nvPr>
        </p:nvSpPr>
        <p:spPr>
          <a:xfrm>
            <a:off x="2322513" y="767556"/>
            <a:ext cx="2020800" cy="319800"/>
          </a:xfrm>
          <a:prstGeom prst="rect">
            <a:avLst/>
          </a:prstGeom>
          <a:noFill/>
          <a:ln>
            <a:noFill/>
          </a:ln>
        </p:spPr>
        <p:txBody>
          <a:bodyPr anchorCtr="0" anchor="b" bIns="22850" lIns="45725" spcFirstLastPara="1" rIns="45725" wrap="square" tIns="22850">
            <a:normAutofit/>
          </a:bodyPr>
          <a:lstStyle>
            <a:lvl1pPr indent="-228600" lvl="0" marL="457200" rtl="0" algn="l">
              <a:lnSpc>
                <a:spcPct val="100000"/>
              </a:lnSpc>
              <a:spcBef>
                <a:spcPts val="200"/>
              </a:spcBef>
              <a:spcAft>
                <a:spcPts val="0"/>
              </a:spcAft>
              <a:buClr>
                <a:schemeClr val="dk1"/>
              </a:buClr>
              <a:buSzPts val="1200"/>
              <a:buNone/>
              <a:defRPr b="1" sz="1200"/>
            </a:lvl1pPr>
            <a:lvl2pPr indent="-228600" lvl="1" marL="914400" rtl="0" algn="l">
              <a:lnSpc>
                <a:spcPct val="100000"/>
              </a:lnSpc>
              <a:spcBef>
                <a:spcPts val="200"/>
              </a:spcBef>
              <a:spcAft>
                <a:spcPts val="0"/>
              </a:spcAft>
              <a:buClr>
                <a:schemeClr val="dk1"/>
              </a:buClr>
              <a:buSzPts val="1000"/>
              <a:buNone/>
              <a:defRPr b="1" sz="1000"/>
            </a:lvl2pPr>
            <a:lvl3pPr indent="-228600" lvl="2" marL="1371600" rtl="0" algn="l">
              <a:lnSpc>
                <a:spcPct val="100000"/>
              </a:lnSpc>
              <a:spcBef>
                <a:spcPts val="200"/>
              </a:spcBef>
              <a:spcAft>
                <a:spcPts val="0"/>
              </a:spcAft>
              <a:buClr>
                <a:schemeClr val="dk1"/>
              </a:buClr>
              <a:buSzPts val="900"/>
              <a:buNone/>
              <a:defRPr b="1" sz="900"/>
            </a:lvl3pPr>
            <a:lvl4pPr indent="-228600" lvl="3" marL="1828800" rtl="0" algn="l">
              <a:lnSpc>
                <a:spcPct val="100000"/>
              </a:lnSpc>
              <a:spcBef>
                <a:spcPts val="200"/>
              </a:spcBef>
              <a:spcAft>
                <a:spcPts val="0"/>
              </a:spcAft>
              <a:buClr>
                <a:schemeClr val="dk1"/>
              </a:buClr>
              <a:buSzPts val="800"/>
              <a:buNone/>
              <a:defRPr b="1" sz="800"/>
            </a:lvl4pPr>
            <a:lvl5pPr indent="-228600" lvl="4" marL="2286000" rtl="0" algn="l">
              <a:lnSpc>
                <a:spcPct val="100000"/>
              </a:lnSpc>
              <a:spcBef>
                <a:spcPts val="200"/>
              </a:spcBef>
              <a:spcAft>
                <a:spcPts val="0"/>
              </a:spcAft>
              <a:buClr>
                <a:schemeClr val="dk1"/>
              </a:buClr>
              <a:buSzPts val="800"/>
              <a:buNone/>
              <a:defRPr b="1" sz="800"/>
            </a:lvl5pPr>
            <a:lvl6pPr indent="-228600" lvl="5" marL="2743200" rtl="0" algn="l">
              <a:lnSpc>
                <a:spcPct val="100000"/>
              </a:lnSpc>
              <a:spcBef>
                <a:spcPts val="200"/>
              </a:spcBef>
              <a:spcAft>
                <a:spcPts val="0"/>
              </a:spcAft>
              <a:buClr>
                <a:schemeClr val="dk1"/>
              </a:buClr>
              <a:buSzPts val="800"/>
              <a:buNone/>
              <a:defRPr b="1" sz="800"/>
            </a:lvl6pPr>
            <a:lvl7pPr indent="-228600" lvl="6" marL="3200400" rtl="0" algn="l">
              <a:lnSpc>
                <a:spcPct val="100000"/>
              </a:lnSpc>
              <a:spcBef>
                <a:spcPts val="200"/>
              </a:spcBef>
              <a:spcAft>
                <a:spcPts val="0"/>
              </a:spcAft>
              <a:buClr>
                <a:schemeClr val="dk1"/>
              </a:buClr>
              <a:buSzPts val="800"/>
              <a:buNone/>
              <a:defRPr b="1" sz="800"/>
            </a:lvl7pPr>
            <a:lvl8pPr indent="-228600" lvl="7" marL="3657600" rtl="0" algn="l">
              <a:lnSpc>
                <a:spcPct val="100000"/>
              </a:lnSpc>
              <a:spcBef>
                <a:spcPts val="200"/>
              </a:spcBef>
              <a:spcAft>
                <a:spcPts val="0"/>
              </a:spcAft>
              <a:buClr>
                <a:schemeClr val="dk1"/>
              </a:buClr>
              <a:buSzPts val="800"/>
              <a:buNone/>
              <a:defRPr b="1" sz="800"/>
            </a:lvl8pPr>
            <a:lvl9pPr indent="-228600" lvl="8" marL="4114800" rtl="0" algn="l">
              <a:lnSpc>
                <a:spcPct val="100000"/>
              </a:lnSpc>
              <a:spcBef>
                <a:spcPts val="200"/>
              </a:spcBef>
              <a:spcAft>
                <a:spcPts val="0"/>
              </a:spcAft>
              <a:buClr>
                <a:schemeClr val="dk1"/>
              </a:buClr>
              <a:buSzPts val="800"/>
              <a:buNone/>
              <a:defRPr b="1" sz="800"/>
            </a:lvl9pPr>
          </a:lstStyle>
          <a:p/>
        </p:txBody>
      </p:sp>
      <p:sp>
        <p:nvSpPr>
          <p:cNvPr id="216" name="Google Shape;216;p34"/>
          <p:cNvSpPr txBox="1"/>
          <p:nvPr>
            <p:ph idx="4" type="body"/>
          </p:nvPr>
        </p:nvSpPr>
        <p:spPr>
          <a:xfrm>
            <a:off x="2322513" y="1087438"/>
            <a:ext cx="2020800" cy="1975500"/>
          </a:xfrm>
          <a:prstGeom prst="rect">
            <a:avLst/>
          </a:prstGeom>
          <a:noFill/>
          <a:ln>
            <a:noFill/>
          </a:ln>
        </p:spPr>
        <p:txBody>
          <a:bodyPr anchorCtr="0" anchor="t" bIns="22850" lIns="45725" spcFirstLastPara="1" rIns="45725" wrap="square" tIns="22850">
            <a:normAutofit/>
          </a:bodyPr>
          <a:lstStyle>
            <a:lvl1pPr indent="-304800" lvl="0" marL="457200" rtl="0" algn="l">
              <a:lnSpc>
                <a:spcPct val="100000"/>
              </a:lnSpc>
              <a:spcBef>
                <a:spcPts val="200"/>
              </a:spcBef>
              <a:spcAft>
                <a:spcPts val="0"/>
              </a:spcAft>
              <a:buClr>
                <a:schemeClr val="dk1"/>
              </a:buClr>
              <a:buSzPts val="1200"/>
              <a:buChar char="•"/>
              <a:defRPr sz="1200"/>
            </a:lvl1pPr>
            <a:lvl2pPr indent="-292100" lvl="1" marL="914400" rtl="0" algn="l">
              <a:lnSpc>
                <a:spcPct val="100000"/>
              </a:lnSpc>
              <a:spcBef>
                <a:spcPts val="200"/>
              </a:spcBef>
              <a:spcAft>
                <a:spcPts val="0"/>
              </a:spcAft>
              <a:buClr>
                <a:schemeClr val="dk1"/>
              </a:buClr>
              <a:buSzPts val="1000"/>
              <a:buChar char="–"/>
              <a:defRPr sz="1000"/>
            </a:lvl2pPr>
            <a:lvl3pPr indent="-285750" lvl="2" marL="1371600" rtl="0" algn="l">
              <a:lnSpc>
                <a:spcPct val="100000"/>
              </a:lnSpc>
              <a:spcBef>
                <a:spcPts val="200"/>
              </a:spcBef>
              <a:spcAft>
                <a:spcPts val="0"/>
              </a:spcAft>
              <a:buClr>
                <a:schemeClr val="dk1"/>
              </a:buClr>
              <a:buSzPts val="900"/>
              <a:buChar char="•"/>
              <a:defRPr sz="900"/>
            </a:lvl3pPr>
            <a:lvl4pPr indent="-279400" lvl="3" marL="1828800" rtl="0" algn="l">
              <a:lnSpc>
                <a:spcPct val="100000"/>
              </a:lnSpc>
              <a:spcBef>
                <a:spcPts val="200"/>
              </a:spcBef>
              <a:spcAft>
                <a:spcPts val="0"/>
              </a:spcAft>
              <a:buClr>
                <a:schemeClr val="dk1"/>
              </a:buClr>
              <a:buSzPts val="800"/>
              <a:buChar char="–"/>
              <a:defRPr sz="800"/>
            </a:lvl4pPr>
            <a:lvl5pPr indent="-279400" lvl="4" marL="2286000" rtl="0" algn="l">
              <a:lnSpc>
                <a:spcPct val="100000"/>
              </a:lnSpc>
              <a:spcBef>
                <a:spcPts val="200"/>
              </a:spcBef>
              <a:spcAft>
                <a:spcPts val="0"/>
              </a:spcAft>
              <a:buClr>
                <a:schemeClr val="dk1"/>
              </a:buClr>
              <a:buSzPts val="800"/>
              <a:buChar char="»"/>
              <a:defRPr sz="800"/>
            </a:lvl5pPr>
            <a:lvl6pPr indent="-279400" lvl="5" marL="2743200" rtl="0" algn="l">
              <a:lnSpc>
                <a:spcPct val="100000"/>
              </a:lnSpc>
              <a:spcBef>
                <a:spcPts val="200"/>
              </a:spcBef>
              <a:spcAft>
                <a:spcPts val="0"/>
              </a:spcAft>
              <a:buClr>
                <a:schemeClr val="dk1"/>
              </a:buClr>
              <a:buSzPts val="800"/>
              <a:buChar char="•"/>
              <a:defRPr sz="800"/>
            </a:lvl6pPr>
            <a:lvl7pPr indent="-279400" lvl="6" marL="3200400" rtl="0" algn="l">
              <a:lnSpc>
                <a:spcPct val="100000"/>
              </a:lnSpc>
              <a:spcBef>
                <a:spcPts val="200"/>
              </a:spcBef>
              <a:spcAft>
                <a:spcPts val="0"/>
              </a:spcAft>
              <a:buClr>
                <a:schemeClr val="dk1"/>
              </a:buClr>
              <a:buSzPts val="800"/>
              <a:buChar char="•"/>
              <a:defRPr sz="800"/>
            </a:lvl7pPr>
            <a:lvl8pPr indent="-279400" lvl="7" marL="3657600" rtl="0" algn="l">
              <a:lnSpc>
                <a:spcPct val="100000"/>
              </a:lnSpc>
              <a:spcBef>
                <a:spcPts val="200"/>
              </a:spcBef>
              <a:spcAft>
                <a:spcPts val="0"/>
              </a:spcAft>
              <a:buClr>
                <a:schemeClr val="dk1"/>
              </a:buClr>
              <a:buSzPts val="800"/>
              <a:buChar char="•"/>
              <a:defRPr sz="800"/>
            </a:lvl8pPr>
            <a:lvl9pPr indent="-279400" lvl="8" marL="4114800" rtl="0" algn="l">
              <a:lnSpc>
                <a:spcPct val="100000"/>
              </a:lnSpc>
              <a:spcBef>
                <a:spcPts val="200"/>
              </a:spcBef>
              <a:spcAft>
                <a:spcPts val="0"/>
              </a:spcAft>
              <a:buClr>
                <a:schemeClr val="dk1"/>
              </a:buClr>
              <a:buSzPts val="800"/>
              <a:buChar char="•"/>
              <a:defRPr sz="800"/>
            </a:lvl9pPr>
          </a:lstStyle>
          <a:p/>
        </p:txBody>
      </p:sp>
      <p:sp>
        <p:nvSpPr>
          <p:cNvPr id="217" name="Google Shape;217;p34"/>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18" name="Google Shape;218;p34"/>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19" name="Google Shape;219;p34"/>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22" name="Google Shape;222;p35"/>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23" name="Google Shape;223;p35"/>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24" name="Google Shape;224;p35"/>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5" name="Shape 225"/>
        <p:cNvGrpSpPr/>
        <p:nvPr/>
      </p:nvGrpSpPr>
      <p:grpSpPr>
        <a:xfrm>
          <a:off x="0" y="0"/>
          <a:ext cx="0" cy="0"/>
          <a:chOff x="0" y="0"/>
          <a:chExt cx="0" cy="0"/>
        </a:xfrm>
      </p:grpSpPr>
      <p:sp>
        <p:nvSpPr>
          <p:cNvPr id="226" name="Google Shape;226;p36"/>
          <p:cNvSpPr txBox="1"/>
          <p:nvPr>
            <p:ph type="title"/>
          </p:nvPr>
        </p:nvSpPr>
        <p:spPr>
          <a:xfrm>
            <a:off x="228600" y="136525"/>
            <a:ext cx="1504200" cy="581100"/>
          </a:xfrm>
          <a:prstGeom prst="rect">
            <a:avLst/>
          </a:prstGeom>
          <a:noFill/>
          <a:ln>
            <a:noFill/>
          </a:ln>
        </p:spPr>
        <p:txBody>
          <a:bodyPr anchorCtr="0" anchor="b" bIns="22850" lIns="45725" spcFirstLastPara="1" rIns="45725" wrap="square" tIns="22850">
            <a:normAutofit/>
          </a:bodyPr>
          <a:lstStyle>
            <a:lvl1pPr lvl="0" rtl="0" algn="l">
              <a:lnSpc>
                <a:spcPct val="100000"/>
              </a:lnSpc>
              <a:spcBef>
                <a:spcPts val="0"/>
              </a:spcBef>
              <a:spcAft>
                <a:spcPts val="0"/>
              </a:spcAft>
              <a:buClr>
                <a:schemeClr val="dk1"/>
              </a:buClr>
              <a:buSzPts val="1000"/>
              <a:buFont typeface="Calibri"/>
              <a:buNone/>
              <a:defRPr b="1" sz="1000"/>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27" name="Google Shape;227;p36"/>
          <p:cNvSpPr txBox="1"/>
          <p:nvPr>
            <p:ph idx="1" type="body"/>
          </p:nvPr>
        </p:nvSpPr>
        <p:spPr>
          <a:xfrm>
            <a:off x="1787525" y="136525"/>
            <a:ext cx="2556000" cy="2926500"/>
          </a:xfrm>
          <a:prstGeom prst="rect">
            <a:avLst/>
          </a:prstGeom>
          <a:noFill/>
          <a:ln>
            <a:noFill/>
          </a:ln>
        </p:spPr>
        <p:txBody>
          <a:bodyPr anchorCtr="0" anchor="t" bIns="22850" lIns="45725" spcFirstLastPara="1" rIns="45725" wrap="square" tIns="22850">
            <a:normAutofit/>
          </a:bodyPr>
          <a:lstStyle>
            <a:lvl1pPr indent="-330200" lvl="0" marL="457200" rtl="0" algn="l">
              <a:lnSpc>
                <a:spcPct val="100000"/>
              </a:lnSpc>
              <a:spcBef>
                <a:spcPts val="300"/>
              </a:spcBef>
              <a:spcAft>
                <a:spcPts val="0"/>
              </a:spcAft>
              <a:buClr>
                <a:schemeClr val="dk1"/>
              </a:buClr>
              <a:buSzPts val="1600"/>
              <a:buChar char="•"/>
              <a:defRPr sz="1600"/>
            </a:lvl1pPr>
            <a:lvl2pPr indent="-317500" lvl="1" marL="914400" rtl="0" algn="l">
              <a:lnSpc>
                <a:spcPct val="100000"/>
              </a:lnSpc>
              <a:spcBef>
                <a:spcPts val="300"/>
              </a:spcBef>
              <a:spcAft>
                <a:spcPts val="0"/>
              </a:spcAft>
              <a:buClr>
                <a:schemeClr val="dk1"/>
              </a:buClr>
              <a:buSzPts val="1400"/>
              <a:buChar char="–"/>
              <a:defRPr sz="1400"/>
            </a:lvl2pPr>
            <a:lvl3pPr indent="-304800" lvl="2" marL="1371600" rtl="0" algn="l">
              <a:lnSpc>
                <a:spcPct val="100000"/>
              </a:lnSpc>
              <a:spcBef>
                <a:spcPts val="200"/>
              </a:spcBef>
              <a:spcAft>
                <a:spcPts val="0"/>
              </a:spcAft>
              <a:buClr>
                <a:schemeClr val="dk1"/>
              </a:buClr>
              <a:buSzPts val="1200"/>
              <a:buChar char="•"/>
              <a:defRPr sz="1200"/>
            </a:lvl3pPr>
            <a:lvl4pPr indent="-292100" lvl="3" marL="1828800" rtl="0" algn="l">
              <a:lnSpc>
                <a:spcPct val="100000"/>
              </a:lnSpc>
              <a:spcBef>
                <a:spcPts val="200"/>
              </a:spcBef>
              <a:spcAft>
                <a:spcPts val="0"/>
              </a:spcAft>
              <a:buClr>
                <a:schemeClr val="dk1"/>
              </a:buClr>
              <a:buSzPts val="1000"/>
              <a:buChar char="–"/>
              <a:defRPr sz="1000"/>
            </a:lvl4pPr>
            <a:lvl5pPr indent="-292100" lvl="4" marL="2286000" rtl="0" algn="l">
              <a:lnSpc>
                <a:spcPct val="100000"/>
              </a:lnSpc>
              <a:spcBef>
                <a:spcPts val="200"/>
              </a:spcBef>
              <a:spcAft>
                <a:spcPts val="0"/>
              </a:spcAft>
              <a:buClr>
                <a:schemeClr val="dk1"/>
              </a:buClr>
              <a:buSzPts val="1000"/>
              <a:buChar char="»"/>
              <a:defRPr sz="1000"/>
            </a:lvl5pPr>
            <a:lvl6pPr indent="-292100" lvl="5" marL="2743200" rtl="0" algn="l">
              <a:lnSpc>
                <a:spcPct val="100000"/>
              </a:lnSpc>
              <a:spcBef>
                <a:spcPts val="200"/>
              </a:spcBef>
              <a:spcAft>
                <a:spcPts val="0"/>
              </a:spcAft>
              <a:buClr>
                <a:schemeClr val="dk1"/>
              </a:buClr>
              <a:buSzPts val="1000"/>
              <a:buChar char="•"/>
              <a:defRPr sz="1000"/>
            </a:lvl6pPr>
            <a:lvl7pPr indent="-292100" lvl="6" marL="3200400" rtl="0" algn="l">
              <a:lnSpc>
                <a:spcPct val="100000"/>
              </a:lnSpc>
              <a:spcBef>
                <a:spcPts val="200"/>
              </a:spcBef>
              <a:spcAft>
                <a:spcPts val="0"/>
              </a:spcAft>
              <a:buClr>
                <a:schemeClr val="dk1"/>
              </a:buClr>
              <a:buSzPts val="1000"/>
              <a:buChar char="•"/>
              <a:defRPr sz="1000"/>
            </a:lvl7pPr>
            <a:lvl8pPr indent="-292100" lvl="7" marL="3657600" rtl="0" algn="l">
              <a:lnSpc>
                <a:spcPct val="100000"/>
              </a:lnSpc>
              <a:spcBef>
                <a:spcPts val="200"/>
              </a:spcBef>
              <a:spcAft>
                <a:spcPts val="0"/>
              </a:spcAft>
              <a:buClr>
                <a:schemeClr val="dk1"/>
              </a:buClr>
              <a:buSzPts val="1000"/>
              <a:buChar char="•"/>
              <a:defRPr sz="1000"/>
            </a:lvl8pPr>
            <a:lvl9pPr indent="-292100" lvl="8" marL="4114800" rtl="0" algn="l">
              <a:lnSpc>
                <a:spcPct val="100000"/>
              </a:lnSpc>
              <a:spcBef>
                <a:spcPts val="200"/>
              </a:spcBef>
              <a:spcAft>
                <a:spcPts val="0"/>
              </a:spcAft>
              <a:buClr>
                <a:schemeClr val="dk1"/>
              </a:buClr>
              <a:buSzPts val="1000"/>
              <a:buChar char="•"/>
              <a:defRPr sz="1000"/>
            </a:lvl9pPr>
          </a:lstStyle>
          <a:p/>
        </p:txBody>
      </p:sp>
      <p:sp>
        <p:nvSpPr>
          <p:cNvPr id="228" name="Google Shape;228;p36"/>
          <p:cNvSpPr txBox="1"/>
          <p:nvPr>
            <p:ph idx="2" type="body"/>
          </p:nvPr>
        </p:nvSpPr>
        <p:spPr>
          <a:xfrm>
            <a:off x="228600" y="717550"/>
            <a:ext cx="1504200" cy="2345400"/>
          </a:xfrm>
          <a:prstGeom prst="rect">
            <a:avLst/>
          </a:prstGeom>
          <a:noFill/>
          <a:ln>
            <a:noFill/>
          </a:ln>
        </p:spPr>
        <p:txBody>
          <a:bodyPr anchorCtr="0" anchor="t" bIns="22850" lIns="45725" spcFirstLastPara="1" rIns="45725" wrap="square" tIns="22850">
            <a:normAutofit/>
          </a:bodyPr>
          <a:lstStyle>
            <a:lvl1pPr indent="-228600" lvl="0" marL="457200" rtl="0" algn="l">
              <a:lnSpc>
                <a:spcPct val="100000"/>
              </a:lnSpc>
              <a:spcBef>
                <a:spcPts val="100"/>
              </a:spcBef>
              <a:spcAft>
                <a:spcPts val="0"/>
              </a:spcAft>
              <a:buClr>
                <a:schemeClr val="dk1"/>
              </a:buClr>
              <a:buSzPts val="700"/>
              <a:buNone/>
              <a:defRPr sz="700"/>
            </a:lvl1pPr>
            <a:lvl2pPr indent="-228600" lvl="1" marL="914400" rtl="0" algn="l">
              <a:lnSpc>
                <a:spcPct val="100000"/>
              </a:lnSpc>
              <a:spcBef>
                <a:spcPts val="100"/>
              </a:spcBef>
              <a:spcAft>
                <a:spcPts val="0"/>
              </a:spcAft>
              <a:buClr>
                <a:schemeClr val="dk1"/>
              </a:buClr>
              <a:buSzPts val="600"/>
              <a:buNone/>
              <a:defRPr sz="600"/>
            </a:lvl2pPr>
            <a:lvl3pPr indent="-228600" lvl="2" marL="1371600" rtl="0" algn="l">
              <a:lnSpc>
                <a:spcPct val="100000"/>
              </a:lnSpc>
              <a:spcBef>
                <a:spcPts val="100"/>
              </a:spcBef>
              <a:spcAft>
                <a:spcPts val="0"/>
              </a:spcAft>
              <a:buClr>
                <a:schemeClr val="dk1"/>
              </a:buClr>
              <a:buSzPts val="500"/>
              <a:buNone/>
              <a:defRPr sz="500"/>
            </a:lvl3pPr>
            <a:lvl4pPr indent="-228600" lvl="3" marL="1828800" rtl="0" algn="l">
              <a:lnSpc>
                <a:spcPct val="100000"/>
              </a:lnSpc>
              <a:spcBef>
                <a:spcPts val="100"/>
              </a:spcBef>
              <a:spcAft>
                <a:spcPts val="0"/>
              </a:spcAft>
              <a:buClr>
                <a:schemeClr val="dk1"/>
              </a:buClr>
              <a:buSzPts val="500"/>
              <a:buNone/>
              <a:defRPr sz="500"/>
            </a:lvl4pPr>
            <a:lvl5pPr indent="-228600" lvl="4" marL="2286000" rtl="0" algn="l">
              <a:lnSpc>
                <a:spcPct val="100000"/>
              </a:lnSpc>
              <a:spcBef>
                <a:spcPts val="100"/>
              </a:spcBef>
              <a:spcAft>
                <a:spcPts val="0"/>
              </a:spcAft>
              <a:buClr>
                <a:schemeClr val="dk1"/>
              </a:buClr>
              <a:buSzPts val="500"/>
              <a:buNone/>
              <a:defRPr sz="500"/>
            </a:lvl5pPr>
            <a:lvl6pPr indent="-228600" lvl="5" marL="2743200" rtl="0" algn="l">
              <a:lnSpc>
                <a:spcPct val="100000"/>
              </a:lnSpc>
              <a:spcBef>
                <a:spcPts val="100"/>
              </a:spcBef>
              <a:spcAft>
                <a:spcPts val="0"/>
              </a:spcAft>
              <a:buClr>
                <a:schemeClr val="dk1"/>
              </a:buClr>
              <a:buSzPts val="500"/>
              <a:buNone/>
              <a:defRPr sz="500"/>
            </a:lvl6pPr>
            <a:lvl7pPr indent="-228600" lvl="6" marL="3200400" rtl="0" algn="l">
              <a:lnSpc>
                <a:spcPct val="100000"/>
              </a:lnSpc>
              <a:spcBef>
                <a:spcPts val="100"/>
              </a:spcBef>
              <a:spcAft>
                <a:spcPts val="0"/>
              </a:spcAft>
              <a:buClr>
                <a:schemeClr val="dk1"/>
              </a:buClr>
              <a:buSzPts val="500"/>
              <a:buNone/>
              <a:defRPr sz="500"/>
            </a:lvl7pPr>
            <a:lvl8pPr indent="-228600" lvl="7" marL="3657600" rtl="0" algn="l">
              <a:lnSpc>
                <a:spcPct val="100000"/>
              </a:lnSpc>
              <a:spcBef>
                <a:spcPts val="100"/>
              </a:spcBef>
              <a:spcAft>
                <a:spcPts val="0"/>
              </a:spcAft>
              <a:buClr>
                <a:schemeClr val="dk1"/>
              </a:buClr>
              <a:buSzPts val="500"/>
              <a:buNone/>
              <a:defRPr sz="500"/>
            </a:lvl8pPr>
            <a:lvl9pPr indent="-228600" lvl="8" marL="4114800" rtl="0" algn="l">
              <a:lnSpc>
                <a:spcPct val="100000"/>
              </a:lnSpc>
              <a:spcBef>
                <a:spcPts val="100"/>
              </a:spcBef>
              <a:spcAft>
                <a:spcPts val="0"/>
              </a:spcAft>
              <a:buClr>
                <a:schemeClr val="dk1"/>
              </a:buClr>
              <a:buSzPts val="500"/>
              <a:buNone/>
              <a:defRPr sz="500"/>
            </a:lvl9pPr>
          </a:lstStyle>
          <a:p/>
        </p:txBody>
      </p:sp>
      <p:sp>
        <p:nvSpPr>
          <p:cNvPr id="229" name="Google Shape;229;p36"/>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0" name="Google Shape;230;p36"/>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1" name="Google Shape;231;p36"/>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2" name="Shape 232"/>
        <p:cNvGrpSpPr/>
        <p:nvPr/>
      </p:nvGrpSpPr>
      <p:grpSpPr>
        <a:xfrm>
          <a:off x="0" y="0"/>
          <a:ext cx="0" cy="0"/>
          <a:chOff x="0" y="0"/>
          <a:chExt cx="0" cy="0"/>
        </a:xfrm>
      </p:grpSpPr>
      <p:sp>
        <p:nvSpPr>
          <p:cNvPr id="233" name="Google Shape;233;p37"/>
          <p:cNvSpPr txBox="1"/>
          <p:nvPr>
            <p:ph type="title"/>
          </p:nvPr>
        </p:nvSpPr>
        <p:spPr>
          <a:xfrm>
            <a:off x="896144" y="2400300"/>
            <a:ext cx="2743200" cy="283500"/>
          </a:xfrm>
          <a:prstGeom prst="rect">
            <a:avLst/>
          </a:prstGeom>
          <a:noFill/>
          <a:ln>
            <a:noFill/>
          </a:ln>
        </p:spPr>
        <p:txBody>
          <a:bodyPr anchorCtr="0" anchor="b" bIns="22850" lIns="45725" spcFirstLastPara="1" rIns="45725" wrap="square" tIns="22850">
            <a:normAutofit/>
          </a:bodyPr>
          <a:lstStyle>
            <a:lvl1pPr lvl="0" rtl="0" algn="l">
              <a:lnSpc>
                <a:spcPct val="100000"/>
              </a:lnSpc>
              <a:spcBef>
                <a:spcPts val="0"/>
              </a:spcBef>
              <a:spcAft>
                <a:spcPts val="0"/>
              </a:spcAft>
              <a:buClr>
                <a:schemeClr val="dk1"/>
              </a:buClr>
              <a:buSzPts val="1000"/>
              <a:buFont typeface="Calibri"/>
              <a:buNone/>
              <a:defRPr b="1" sz="1000"/>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4" name="Google Shape;234;p37"/>
          <p:cNvSpPr/>
          <p:nvPr>
            <p:ph idx="2" type="pic"/>
          </p:nvPr>
        </p:nvSpPr>
        <p:spPr>
          <a:xfrm>
            <a:off x="896144" y="306388"/>
            <a:ext cx="2743200" cy="2057400"/>
          </a:xfrm>
          <a:prstGeom prst="rect">
            <a:avLst/>
          </a:prstGeom>
          <a:noFill/>
          <a:ln>
            <a:noFill/>
          </a:ln>
        </p:spPr>
      </p:sp>
      <p:sp>
        <p:nvSpPr>
          <p:cNvPr id="235" name="Google Shape;235;p37"/>
          <p:cNvSpPr txBox="1"/>
          <p:nvPr>
            <p:ph idx="1" type="body"/>
          </p:nvPr>
        </p:nvSpPr>
        <p:spPr>
          <a:xfrm>
            <a:off x="896144" y="2683669"/>
            <a:ext cx="2743200" cy="402300"/>
          </a:xfrm>
          <a:prstGeom prst="rect">
            <a:avLst/>
          </a:prstGeom>
          <a:noFill/>
          <a:ln>
            <a:noFill/>
          </a:ln>
        </p:spPr>
        <p:txBody>
          <a:bodyPr anchorCtr="0" anchor="t" bIns="22850" lIns="45725" spcFirstLastPara="1" rIns="45725" wrap="square" tIns="22850">
            <a:normAutofit/>
          </a:bodyPr>
          <a:lstStyle>
            <a:lvl1pPr indent="-228600" lvl="0" marL="457200" rtl="0" algn="l">
              <a:lnSpc>
                <a:spcPct val="100000"/>
              </a:lnSpc>
              <a:spcBef>
                <a:spcPts val="100"/>
              </a:spcBef>
              <a:spcAft>
                <a:spcPts val="0"/>
              </a:spcAft>
              <a:buClr>
                <a:schemeClr val="dk1"/>
              </a:buClr>
              <a:buSzPts val="700"/>
              <a:buNone/>
              <a:defRPr sz="700"/>
            </a:lvl1pPr>
            <a:lvl2pPr indent="-228600" lvl="1" marL="914400" rtl="0" algn="l">
              <a:lnSpc>
                <a:spcPct val="100000"/>
              </a:lnSpc>
              <a:spcBef>
                <a:spcPts val="100"/>
              </a:spcBef>
              <a:spcAft>
                <a:spcPts val="0"/>
              </a:spcAft>
              <a:buClr>
                <a:schemeClr val="dk1"/>
              </a:buClr>
              <a:buSzPts val="600"/>
              <a:buNone/>
              <a:defRPr sz="600"/>
            </a:lvl2pPr>
            <a:lvl3pPr indent="-228600" lvl="2" marL="1371600" rtl="0" algn="l">
              <a:lnSpc>
                <a:spcPct val="100000"/>
              </a:lnSpc>
              <a:spcBef>
                <a:spcPts val="100"/>
              </a:spcBef>
              <a:spcAft>
                <a:spcPts val="0"/>
              </a:spcAft>
              <a:buClr>
                <a:schemeClr val="dk1"/>
              </a:buClr>
              <a:buSzPts val="500"/>
              <a:buNone/>
              <a:defRPr sz="500"/>
            </a:lvl3pPr>
            <a:lvl4pPr indent="-228600" lvl="3" marL="1828800" rtl="0" algn="l">
              <a:lnSpc>
                <a:spcPct val="100000"/>
              </a:lnSpc>
              <a:spcBef>
                <a:spcPts val="100"/>
              </a:spcBef>
              <a:spcAft>
                <a:spcPts val="0"/>
              </a:spcAft>
              <a:buClr>
                <a:schemeClr val="dk1"/>
              </a:buClr>
              <a:buSzPts val="500"/>
              <a:buNone/>
              <a:defRPr sz="500"/>
            </a:lvl4pPr>
            <a:lvl5pPr indent="-228600" lvl="4" marL="2286000" rtl="0" algn="l">
              <a:lnSpc>
                <a:spcPct val="100000"/>
              </a:lnSpc>
              <a:spcBef>
                <a:spcPts val="100"/>
              </a:spcBef>
              <a:spcAft>
                <a:spcPts val="0"/>
              </a:spcAft>
              <a:buClr>
                <a:schemeClr val="dk1"/>
              </a:buClr>
              <a:buSzPts val="500"/>
              <a:buNone/>
              <a:defRPr sz="500"/>
            </a:lvl5pPr>
            <a:lvl6pPr indent="-228600" lvl="5" marL="2743200" rtl="0" algn="l">
              <a:lnSpc>
                <a:spcPct val="100000"/>
              </a:lnSpc>
              <a:spcBef>
                <a:spcPts val="100"/>
              </a:spcBef>
              <a:spcAft>
                <a:spcPts val="0"/>
              </a:spcAft>
              <a:buClr>
                <a:schemeClr val="dk1"/>
              </a:buClr>
              <a:buSzPts val="500"/>
              <a:buNone/>
              <a:defRPr sz="500"/>
            </a:lvl6pPr>
            <a:lvl7pPr indent="-228600" lvl="6" marL="3200400" rtl="0" algn="l">
              <a:lnSpc>
                <a:spcPct val="100000"/>
              </a:lnSpc>
              <a:spcBef>
                <a:spcPts val="100"/>
              </a:spcBef>
              <a:spcAft>
                <a:spcPts val="0"/>
              </a:spcAft>
              <a:buClr>
                <a:schemeClr val="dk1"/>
              </a:buClr>
              <a:buSzPts val="500"/>
              <a:buNone/>
              <a:defRPr sz="500"/>
            </a:lvl7pPr>
            <a:lvl8pPr indent="-228600" lvl="7" marL="3657600" rtl="0" algn="l">
              <a:lnSpc>
                <a:spcPct val="100000"/>
              </a:lnSpc>
              <a:spcBef>
                <a:spcPts val="100"/>
              </a:spcBef>
              <a:spcAft>
                <a:spcPts val="0"/>
              </a:spcAft>
              <a:buClr>
                <a:schemeClr val="dk1"/>
              </a:buClr>
              <a:buSzPts val="500"/>
              <a:buNone/>
              <a:defRPr sz="500"/>
            </a:lvl8pPr>
            <a:lvl9pPr indent="-228600" lvl="8" marL="4114800" rtl="0" algn="l">
              <a:lnSpc>
                <a:spcPct val="100000"/>
              </a:lnSpc>
              <a:spcBef>
                <a:spcPts val="100"/>
              </a:spcBef>
              <a:spcAft>
                <a:spcPts val="0"/>
              </a:spcAft>
              <a:buClr>
                <a:schemeClr val="dk1"/>
              </a:buClr>
              <a:buSzPts val="500"/>
              <a:buNone/>
              <a:defRPr sz="500"/>
            </a:lvl9pPr>
          </a:lstStyle>
          <a:p/>
        </p:txBody>
      </p:sp>
      <p:sp>
        <p:nvSpPr>
          <p:cNvPr id="236" name="Google Shape;236;p37"/>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7" name="Google Shape;237;p37"/>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38" name="Google Shape;238;p37"/>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9" name="Shape 239"/>
        <p:cNvGrpSpPr/>
        <p:nvPr/>
      </p:nvGrpSpPr>
      <p:grpSpPr>
        <a:xfrm>
          <a:off x="0" y="0"/>
          <a:ext cx="0" cy="0"/>
          <a:chOff x="0" y="0"/>
          <a:chExt cx="0" cy="0"/>
        </a:xfrm>
      </p:grpSpPr>
      <p:sp>
        <p:nvSpPr>
          <p:cNvPr id="240" name="Google Shape;240;p3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1" name="Google Shape;241;p38"/>
          <p:cNvSpPr txBox="1"/>
          <p:nvPr>
            <p:ph idx="1" type="body"/>
          </p:nvPr>
        </p:nvSpPr>
        <p:spPr>
          <a:xfrm rot="5400000">
            <a:off x="1154550" y="-125850"/>
            <a:ext cx="2262900" cy="4114800"/>
          </a:xfrm>
          <a:prstGeom prst="rect">
            <a:avLst/>
          </a:prstGeom>
          <a:noFill/>
          <a:ln>
            <a:noFill/>
          </a:ln>
        </p:spPr>
        <p:txBody>
          <a:bodyPr anchorCtr="0" anchor="t" bIns="22850" lIns="45725" spcFirstLastPara="1" rIns="45725" wrap="square" tIns="22850">
            <a:normAutofit/>
          </a:bodyPr>
          <a:lstStyle>
            <a:lvl1pPr indent="-285750" lvl="0" marL="457200" rtl="0" algn="l">
              <a:lnSpc>
                <a:spcPct val="100000"/>
              </a:lnSpc>
              <a:spcBef>
                <a:spcPts val="200"/>
              </a:spcBef>
              <a:spcAft>
                <a:spcPts val="0"/>
              </a:spcAft>
              <a:buClr>
                <a:schemeClr val="dk1"/>
              </a:buClr>
              <a:buSzPts val="900"/>
              <a:buChar char="•"/>
              <a:defRPr/>
            </a:lvl1pPr>
            <a:lvl2pPr indent="-285750" lvl="1" marL="914400" rtl="0" algn="l">
              <a:lnSpc>
                <a:spcPct val="100000"/>
              </a:lnSpc>
              <a:spcBef>
                <a:spcPts val="200"/>
              </a:spcBef>
              <a:spcAft>
                <a:spcPts val="0"/>
              </a:spcAft>
              <a:buClr>
                <a:schemeClr val="dk1"/>
              </a:buClr>
              <a:buSzPts val="900"/>
              <a:buChar char="–"/>
              <a:defRPr/>
            </a:lvl2pPr>
            <a:lvl3pPr indent="-285750" lvl="2" marL="1371600" rtl="0" algn="l">
              <a:lnSpc>
                <a:spcPct val="100000"/>
              </a:lnSpc>
              <a:spcBef>
                <a:spcPts val="200"/>
              </a:spcBef>
              <a:spcAft>
                <a:spcPts val="0"/>
              </a:spcAft>
              <a:buClr>
                <a:schemeClr val="dk1"/>
              </a:buClr>
              <a:buSzPts val="900"/>
              <a:buChar char="•"/>
              <a:defRPr/>
            </a:lvl3pPr>
            <a:lvl4pPr indent="-285750" lvl="3" marL="1828800" rtl="0" algn="l">
              <a:lnSpc>
                <a:spcPct val="100000"/>
              </a:lnSpc>
              <a:spcBef>
                <a:spcPts val="200"/>
              </a:spcBef>
              <a:spcAft>
                <a:spcPts val="0"/>
              </a:spcAft>
              <a:buClr>
                <a:schemeClr val="dk1"/>
              </a:buClr>
              <a:buSzPts val="900"/>
              <a:buChar char="–"/>
              <a:defRPr/>
            </a:lvl4pPr>
            <a:lvl5pPr indent="-285750" lvl="4" marL="2286000" rtl="0" algn="l">
              <a:lnSpc>
                <a:spcPct val="100000"/>
              </a:lnSpc>
              <a:spcBef>
                <a:spcPts val="200"/>
              </a:spcBef>
              <a:spcAft>
                <a:spcPts val="0"/>
              </a:spcAft>
              <a:buClr>
                <a:schemeClr val="dk1"/>
              </a:buClr>
              <a:buSzPts val="900"/>
              <a:buChar char="»"/>
              <a:defRPr/>
            </a:lvl5pPr>
            <a:lvl6pPr indent="-285750" lvl="5" marL="2743200" rtl="0" algn="l">
              <a:lnSpc>
                <a:spcPct val="100000"/>
              </a:lnSpc>
              <a:spcBef>
                <a:spcPts val="200"/>
              </a:spcBef>
              <a:spcAft>
                <a:spcPts val="0"/>
              </a:spcAft>
              <a:buClr>
                <a:schemeClr val="dk1"/>
              </a:buClr>
              <a:buSzPts val="900"/>
              <a:buChar char="•"/>
              <a:defRPr/>
            </a:lvl6pPr>
            <a:lvl7pPr indent="-285750" lvl="6" marL="3200400" rtl="0" algn="l">
              <a:lnSpc>
                <a:spcPct val="100000"/>
              </a:lnSpc>
              <a:spcBef>
                <a:spcPts val="200"/>
              </a:spcBef>
              <a:spcAft>
                <a:spcPts val="0"/>
              </a:spcAft>
              <a:buClr>
                <a:schemeClr val="dk1"/>
              </a:buClr>
              <a:buSzPts val="900"/>
              <a:buChar char="•"/>
              <a:defRPr/>
            </a:lvl7pPr>
            <a:lvl8pPr indent="-285750" lvl="7" marL="3657600" rtl="0" algn="l">
              <a:lnSpc>
                <a:spcPct val="100000"/>
              </a:lnSpc>
              <a:spcBef>
                <a:spcPts val="200"/>
              </a:spcBef>
              <a:spcAft>
                <a:spcPts val="0"/>
              </a:spcAft>
              <a:buClr>
                <a:schemeClr val="dk1"/>
              </a:buClr>
              <a:buSzPts val="900"/>
              <a:buChar char="•"/>
              <a:defRPr/>
            </a:lvl8pPr>
            <a:lvl9pPr indent="-285750" lvl="8" marL="4114800" rtl="0" algn="l">
              <a:lnSpc>
                <a:spcPct val="100000"/>
              </a:lnSpc>
              <a:spcBef>
                <a:spcPts val="200"/>
              </a:spcBef>
              <a:spcAft>
                <a:spcPts val="0"/>
              </a:spcAft>
              <a:buClr>
                <a:schemeClr val="dk1"/>
              </a:buClr>
              <a:buSzPts val="900"/>
              <a:buChar char="•"/>
              <a:defRPr/>
            </a:lvl9pPr>
          </a:lstStyle>
          <a:p/>
        </p:txBody>
      </p:sp>
      <p:sp>
        <p:nvSpPr>
          <p:cNvPr id="242" name="Google Shape;242;p3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3" name="Google Shape;243;p3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4" name="Google Shape;244;p3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5" name="Shape 245"/>
        <p:cNvGrpSpPr/>
        <p:nvPr/>
      </p:nvGrpSpPr>
      <p:grpSpPr>
        <a:xfrm>
          <a:off x="0" y="0"/>
          <a:ext cx="0" cy="0"/>
          <a:chOff x="0" y="0"/>
          <a:chExt cx="0" cy="0"/>
        </a:xfrm>
      </p:grpSpPr>
      <p:sp>
        <p:nvSpPr>
          <p:cNvPr id="246" name="Google Shape;246;p39"/>
          <p:cNvSpPr txBox="1"/>
          <p:nvPr>
            <p:ph type="title"/>
          </p:nvPr>
        </p:nvSpPr>
        <p:spPr>
          <a:xfrm rot="5400000">
            <a:off x="2366100" y="1085919"/>
            <a:ext cx="2925900" cy="1028700"/>
          </a:xfrm>
          <a:prstGeom prst="rect">
            <a:avLst/>
          </a:prstGeom>
          <a:noFill/>
          <a:ln>
            <a:noFill/>
          </a:ln>
        </p:spPr>
        <p:txBody>
          <a:bodyPr anchorCtr="0" anchor="ctr" bIns="22850" lIns="45725" spcFirstLastPara="1" rIns="45725" wrap="square" tIns="22850">
            <a:normAutofit/>
          </a:bodyPr>
          <a:lstStyle>
            <a:lvl1pPr lvl="0" rtl="0" algn="ctr">
              <a:lnSpc>
                <a:spcPct val="100000"/>
              </a:lnSpc>
              <a:spcBef>
                <a:spcPts val="0"/>
              </a:spcBef>
              <a:spcAft>
                <a:spcPts val="0"/>
              </a:spcAft>
              <a:buClr>
                <a:schemeClr val="dk1"/>
              </a:buClr>
              <a:buSzPts val="9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7" name="Google Shape;247;p39"/>
          <p:cNvSpPr txBox="1"/>
          <p:nvPr>
            <p:ph idx="1" type="body"/>
          </p:nvPr>
        </p:nvSpPr>
        <p:spPr>
          <a:xfrm rot="5400000">
            <a:off x="270600" y="95318"/>
            <a:ext cx="2925900" cy="3009900"/>
          </a:xfrm>
          <a:prstGeom prst="rect">
            <a:avLst/>
          </a:prstGeom>
          <a:noFill/>
          <a:ln>
            <a:noFill/>
          </a:ln>
        </p:spPr>
        <p:txBody>
          <a:bodyPr anchorCtr="0" anchor="t" bIns="22850" lIns="45725" spcFirstLastPara="1" rIns="45725" wrap="square" tIns="22850">
            <a:normAutofit/>
          </a:bodyPr>
          <a:lstStyle>
            <a:lvl1pPr indent="-285750" lvl="0" marL="457200" rtl="0" algn="l">
              <a:lnSpc>
                <a:spcPct val="100000"/>
              </a:lnSpc>
              <a:spcBef>
                <a:spcPts val="200"/>
              </a:spcBef>
              <a:spcAft>
                <a:spcPts val="0"/>
              </a:spcAft>
              <a:buClr>
                <a:schemeClr val="dk1"/>
              </a:buClr>
              <a:buSzPts val="900"/>
              <a:buChar char="•"/>
              <a:defRPr/>
            </a:lvl1pPr>
            <a:lvl2pPr indent="-285750" lvl="1" marL="914400" rtl="0" algn="l">
              <a:lnSpc>
                <a:spcPct val="100000"/>
              </a:lnSpc>
              <a:spcBef>
                <a:spcPts val="200"/>
              </a:spcBef>
              <a:spcAft>
                <a:spcPts val="0"/>
              </a:spcAft>
              <a:buClr>
                <a:schemeClr val="dk1"/>
              </a:buClr>
              <a:buSzPts val="900"/>
              <a:buChar char="–"/>
              <a:defRPr/>
            </a:lvl2pPr>
            <a:lvl3pPr indent="-285750" lvl="2" marL="1371600" rtl="0" algn="l">
              <a:lnSpc>
                <a:spcPct val="100000"/>
              </a:lnSpc>
              <a:spcBef>
                <a:spcPts val="200"/>
              </a:spcBef>
              <a:spcAft>
                <a:spcPts val="0"/>
              </a:spcAft>
              <a:buClr>
                <a:schemeClr val="dk1"/>
              </a:buClr>
              <a:buSzPts val="900"/>
              <a:buChar char="•"/>
              <a:defRPr/>
            </a:lvl3pPr>
            <a:lvl4pPr indent="-285750" lvl="3" marL="1828800" rtl="0" algn="l">
              <a:lnSpc>
                <a:spcPct val="100000"/>
              </a:lnSpc>
              <a:spcBef>
                <a:spcPts val="200"/>
              </a:spcBef>
              <a:spcAft>
                <a:spcPts val="0"/>
              </a:spcAft>
              <a:buClr>
                <a:schemeClr val="dk1"/>
              </a:buClr>
              <a:buSzPts val="900"/>
              <a:buChar char="–"/>
              <a:defRPr/>
            </a:lvl4pPr>
            <a:lvl5pPr indent="-285750" lvl="4" marL="2286000" rtl="0" algn="l">
              <a:lnSpc>
                <a:spcPct val="100000"/>
              </a:lnSpc>
              <a:spcBef>
                <a:spcPts val="200"/>
              </a:spcBef>
              <a:spcAft>
                <a:spcPts val="0"/>
              </a:spcAft>
              <a:buClr>
                <a:schemeClr val="dk1"/>
              </a:buClr>
              <a:buSzPts val="900"/>
              <a:buChar char="»"/>
              <a:defRPr/>
            </a:lvl5pPr>
            <a:lvl6pPr indent="-285750" lvl="5" marL="2743200" rtl="0" algn="l">
              <a:lnSpc>
                <a:spcPct val="100000"/>
              </a:lnSpc>
              <a:spcBef>
                <a:spcPts val="200"/>
              </a:spcBef>
              <a:spcAft>
                <a:spcPts val="0"/>
              </a:spcAft>
              <a:buClr>
                <a:schemeClr val="dk1"/>
              </a:buClr>
              <a:buSzPts val="900"/>
              <a:buChar char="•"/>
              <a:defRPr/>
            </a:lvl6pPr>
            <a:lvl7pPr indent="-285750" lvl="6" marL="3200400" rtl="0" algn="l">
              <a:lnSpc>
                <a:spcPct val="100000"/>
              </a:lnSpc>
              <a:spcBef>
                <a:spcPts val="200"/>
              </a:spcBef>
              <a:spcAft>
                <a:spcPts val="0"/>
              </a:spcAft>
              <a:buClr>
                <a:schemeClr val="dk1"/>
              </a:buClr>
              <a:buSzPts val="900"/>
              <a:buChar char="•"/>
              <a:defRPr/>
            </a:lvl7pPr>
            <a:lvl8pPr indent="-285750" lvl="7" marL="3657600" rtl="0" algn="l">
              <a:lnSpc>
                <a:spcPct val="100000"/>
              </a:lnSpc>
              <a:spcBef>
                <a:spcPts val="200"/>
              </a:spcBef>
              <a:spcAft>
                <a:spcPts val="0"/>
              </a:spcAft>
              <a:buClr>
                <a:schemeClr val="dk1"/>
              </a:buClr>
              <a:buSzPts val="900"/>
              <a:buChar char="•"/>
              <a:defRPr/>
            </a:lvl8pPr>
            <a:lvl9pPr indent="-285750" lvl="8" marL="4114800" rtl="0" algn="l">
              <a:lnSpc>
                <a:spcPct val="100000"/>
              </a:lnSpc>
              <a:spcBef>
                <a:spcPts val="200"/>
              </a:spcBef>
              <a:spcAft>
                <a:spcPts val="0"/>
              </a:spcAft>
              <a:buClr>
                <a:schemeClr val="dk1"/>
              </a:buClr>
              <a:buSzPts val="900"/>
              <a:buChar char="•"/>
              <a:defRPr/>
            </a:lvl9pPr>
          </a:lstStyle>
          <a:p/>
        </p:txBody>
      </p:sp>
      <p:sp>
        <p:nvSpPr>
          <p:cNvPr id="248" name="Google Shape;248;p39"/>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rtl="0" algn="l">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49" name="Google Shape;249;p39"/>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rtl="0" algn="ctr">
              <a:lnSpc>
                <a:spcPct val="100000"/>
              </a:lnSpc>
              <a:spcBef>
                <a:spcPts val="0"/>
              </a:spcBef>
              <a:spcAft>
                <a:spcPts val="0"/>
              </a:spcAft>
              <a:buSzPts val="700"/>
              <a:buNone/>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
        <p:nvSpPr>
          <p:cNvPr id="250" name="Google Shape;250;p39"/>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B7CE88"/>
            </a:gs>
            <a:gs pos="100000">
              <a:srgbClr val="778F45"/>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7CE88"/>
            </a:gs>
            <a:gs pos="100000">
              <a:srgbClr val="778F45"/>
            </a:gs>
          </a:gsLst>
          <a:lin ang="5400012" scaled="0"/>
        </a:gradFill>
      </p:bgPr>
    </p:bg>
    <p:spTree>
      <p:nvGrpSpPr>
        <p:cNvPr id="101" name="Shape 101"/>
        <p:cNvGrpSpPr/>
        <p:nvPr/>
      </p:nvGrpSpPr>
      <p:grpSpPr>
        <a:xfrm>
          <a:off x="0" y="0"/>
          <a:ext cx="0" cy="0"/>
          <a:chOff x="0" y="0"/>
          <a:chExt cx="0" cy="0"/>
        </a:xfrm>
      </p:grpSpPr>
      <p:sp>
        <p:nvSpPr>
          <p:cNvPr id="102" name="Google Shape;102;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03" name="Google Shape;103;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04" name="Google Shape;104;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05" name="Google Shape;105;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06" name="Google Shape;106;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7CE88"/>
            </a:gs>
            <a:gs pos="100000">
              <a:srgbClr val="778F45"/>
            </a:gs>
          </a:gsLst>
          <a:lin ang="5400012" scaled="0"/>
        </a:gradFill>
      </p:bgPr>
    </p:bg>
    <p:spTree>
      <p:nvGrpSpPr>
        <p:cNvPr id="176" name="Shape 176"/>
        <p:cNvGrpSpPr/>
        <p:nvPr/>
      </p:nvGrpSpPr>
      <p:grpSpPr>
        <a:xfrm>
          <a:off x="0" y="0"/>
          <a:ext cx="0" cy="0"/>
          <a:chOff x="0" y="0"/>
          <a:chExt cx="0" cy="0"/>
        </a:xfrm>
      </p:grpSpPr>
      <p:sp>
        <p:nvSpPr>
          <p:cNvPr id="177" name="Google Shape;177;p2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178" name="Google Shape;178;p28"/>
          <p:cNvSpPr txBox="1"/>
          <p:nvPr>
            <p:ph idx="1" type="body"/>
          </p:nvPr>
        </p:nvSpPr>
        <p:spPr>
          <a:xfrm>
            <a:off x="228600" y="800100"/>
            <a:ext cx="4114800" cy="2262900"/>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79" name="Google Shape;179;p28"/>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80" name="Google Shape;180;p28"/>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181" name="Google Shape;181;p28"/>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2.jpg"/><Relationship Id="rId7"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4.png"/><Relationship Id="rId5" Type="http://schemas.openxmlformats.org/officeDocument/2006/relationships/image" Target="../media/image9.jpg"/><Relationship Id="rId6" Type="http://schemas.openxmlformats.org/officeDocument/2006/relationships/image" Target="../media/image12.jpg"/><Relationship Id="rId7"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linkedin.com/in/rhondabellcvpm/overlay/about-this-profile/" TargetMode="Externa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www.linkedin.com/in/amanda-landis-hanna/" TargetMode="Externa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hyperlink" Target="https://www.veterinarybusinessinstitute.com/msm/" TargetMode="External"/><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grpSp>
        <p:nvGrpSpPr>
          <p:cNvPr id="255" name="Google Shape;255;p40"/>
          <p:cNvGrpSpPr/>
          <p:nvPr/>
        </p:nvGrpSpPr>
        <p:grpSpPr>
          <a:xfrm>
            <a:off x="-506750" y="-1050825"/>
            <a:ext cx="9888463" cy="1298450"/>
            <a:chOff x="0" y="-38100"/>
            <a:chExt cx="4816592" cy="867600"/>
          </a:xfrm>
        </p:grpSpPr>
        <p:sp>
          <p:nvSpPr>
            <p:cNvPr id="256" name="Google Shape;256;p40"/>
            <p:cNvSpPr/>
            <p:nvPr/>
          </p:nvSpPr>
          <p:spPr>
            <a:xfrm>
              <a:off x="0" y="0"/>
              <a:ext cx="4816592" cy="829431"/>
            </a:xfrm>
            <a:custGeom>
              <a:rect b="b" l="l" r="r" t="t"/>
              <a:pathLst>
                <a:path extrusionOk="0" h="829431" w="4816592">
                  <a:moveTo>
                    <a:pt x="0" y="0"/>
                  </a:moveTo>
                  <a:lnTo>
                    <a:pt x="4816592" y="0"/>
                  </a:lnTo>
                  <a:lnTo>
                    <a:pt x="4816592" y="829431"/>
                  </a:lnTo>
                  <a:lnTo>
                    <a:pt x="0" y="829431"/>
                  </a:lnTo>
                  <a:close/>
                </a:path>
              </a:pathLst>
            </a:custGeom>
            <a:solidFill>
              <a:srgbClr val="FFFFFF"/>
            </a:solidFill>
            <a:ln>
              <a:noFill/>
            </a:ln>
          </p:spPr>
        </p:sp>
        <p:sp>
          <p:nvSpPr>
            <p:cNvPr id="257" name="Google Shape;257;p40"/>
            <p:cNvSpPr txBox="1"/>
            <p:nvPr/>
          </p:nvSpPr>
          <p:spPr>
            <a:xfrm>
              <a:off x="0" y="-38100"/>
              <a:ext cx="4816500" cy="86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8" name="Google Shape;258;p40"/>
          <p:cNvSpPr txBox="1"/>
          <p:nvPr/>
        </p:nvSpPr>
        <p:spPr>
          <a:xfrm>
            <a:off x="218442" y="436647"/>
            <a:ext cx="8721300" cy="5694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 sz="3700" u="none" cap="none" strike="noStrike">
                <a:solidFill>
                  <a:srgbClr val="FFFFFF"/>
                </a:solidFill>
                <a:latin typeface="Poppins"/>
                <a:ea typeface="Poppins"/>
                <a:cs typeface="Poppins"/>
                <a:sym typeface="Poppins"/>
              </a:rPr>
              <a:t>Veterinary Business Institute</a:t>
            </a:r>
            <a:endParaRPr sz="700">
              <a:latin typeface="Poppins"/>
              <a:ea typeface="Poppins"/>
              <a:cs typeface="Poppins"/>
              <a:sym typeface="Poppins"/>
            </a:endParaRPr>
          </a:p>
        </p:txBody>
      </p:sp>
      <p:sp>
        <p:nvSpPr>
          <p:cNvPr id="259" name="Google Shape;259;p40"/>
          <p:cNvSpPr txBox="1"/>
          <p:nvPr/>
        </p:nvSpPr>
        <p:spPr>
          <a:xfrm>
            <a:off x="575275" y="1093975"/>
            <a:ext cx="8223000" cy="7665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 sz="2200">
                <a:solidFill>
                  <a:schemeClr val="lt1"/>
                </a:solidFill>
                <a:latin typeface="Merriweather Medium"/>
                <a:ea typeface="Merriweather Medium"/>
                <a:cs typeface="Merriweather Medium"/>
                <a:sym typeface="Merriweather Medium"/>
              </a:rPr>
              <a:t>Welcome to the </a:t>
            </a:r>
            <a:r>
              <a:rPr i="1" lang="en" sz="2200">
                <a:solidFill>
                  <a:schemeClr val="lt1"/>
                </a:solidFill>
                <a:latin typeface="Merriweather Medium"/>
                <a:ea typeface="Merriweather Medium"/>
                <a:cs typeface="Merriweather Medium"/>
                <a:sym typeface="Merriweather Medium"/>
              </a:rPr>
              <a:t>Veterinary Technology &amp; Innovation Panel</a:t>
            </a:r>
            <a:endParaRPr sz="2200">
              <a:solidFill>
                <a:schemeClr val="lt1"/>
              </a:solidFill>
              <a:latin typeface="Merriweather Medium"/>
              <a:ea typeface="Merriweather Medium"/>
              <a:cs typeface="Merriweather Medium"/>
              <a:sym typeface="Merriweather Medium"/>
            </a:endParaRPr>
          </a:p>
          <a:p>
            <a:pPr indent="0" lvl="0" marL="0" marR="0" rtl="0" algn="ctr">
              <a:lnSpc>
                <a:spcPct val="140008"/>
              </a:lnSpc>
              <a:spcBef>
                <a:spcPts val="0"/>
              </a:spcBef>
              <a:spcAft>
                <a:spcPts val="0"/>
              </a:spcAft>
              <a:buNone/>
            </a:pPr>
            <a:r>
              <a:t/>
            </a:r>
            <a:endParaRPr b="1" sz="1900">
              <a:solidFill>
                <a:srgbClr val="FFFFFF"/>
              </a:solidFill>
              <a:latin typeface="Poppins"/>
              <a:ea typeface="Poppins"/>
              <a:cs typeface="Poppins"/>
              <a:sym typeface="Poppins"/>
            </a:endParaRPr>
          </a:p>
        </p:txBody>
      </p:sp>
      <p:grpSp>
        <p:nvGrpSpPr>
          <p:cNvPr id="260" name="Google Shape;260;p40"/>
          <p:cNvGrpSpPr/>
          <p:nvPr/>
        </p:nvGrpSpPr>
        <p:grpSpPr>
          <a:xfrm>
            <a:off x="-215425" y="2911427"/>
            <a:ext cx="9657753" cy="1931530"/>
            <a:chOff x="0" y="-37997"/>
            <a:chExt cx="4961090" cy="975914"/>
          </a:xfrm>
        </p:grpSpPr>
        <p:sp>
          <p:nvSpPr>
            <p:cNvPr id="261" name="Google Shape;261;p40"/>
            <p:cNvSpPr/>
            <p:nvPr/>
          </p:nvSpPr>
          <p:spPr>
            <a:xfrm>
              <a:off x="0" y="-37997"/>
              <a:ext cx="4961090" cy="951183"/>
            </a:xfrm>
            <a:custGeom>
              <a:rect b="b" l="l" r="r" t="t"/>
              <a:pathLst>
                <a:path extrusionOk="0" h="912406" w="4816592">
                  <a:moveTo>
                    <a:pt x="0" y="0"/>
                  </a:moveTo>
                  <a:lnTo>
                    <a:pt x="4816592" y="0"/>
                  </a:lnTo>
                  <a:lnTo>
                    <a:pt x="4816592" y="912406"/>
                  </a:lnTo>
                  <a:lnTo>
                    <a:pt x="0" y="912406"/>
                  </a:lnTo>
                  <a:close/>
                </a:path>
              </a:pathLst>
            </a:custGeom>
            <a:solidFill>
              <a:schemeClr val="lt1"/>
            </a:solidFill>
            <a:ln>
              <a:noFill/>
            </a:ln>
          </p:spPr>
        </p:sp>
        <p:sp>
          <p:nvSpPr>
            <p:cNvPr id="262" name="Google Shape;262;p40"/>
            <p:cNvSpPr txBox="1"/>
            <p:nvPr/>
          </p:nvSpPr>
          <p:spPr>
            <a:xfrm>
              <a:off x="37171" y="-12483"/>
              <a:ext cx="4816500" cy="950400"/>
            </a:xfrm>
            <a:prstGeom prst="rect">
              <a:avLst/>
            </a:prstGeom>
            <a:solidFill>
              <a:schemeClr val="lt1"/>
            </a:solidFill>
            <a:ln>
              <a:noFill/>
            </a:ln>
          </p:spPr>
          <p:txBody>
            <a:bodyPr anchorCtr="0" anchor="ctr" bIns="21475" lIns="21475" spcFirstLastPara="1" rIns="21475" wrap="square" tIns="21475">
              <a:noAutofit/>
            </a:bodyPr>
            <a:lstStyle/>
            <a:p>
              <a:pPr indent="0" lvl="0" marL="0" marR="0" rtl="0" algn="ctr">
                <a:lnSpc>
                  <a:spcPct val="147722"/>
                </a:lnSpc>
                <a:spcBef>
                  <a:spcPts val="0"/>
                </a:spcBef>
                <a:spcAft>
                  <a:spcPts val="0"/>
                </a:spcAft>
                <a:buNone/>
              </a:pPr>
              <a:r>
                <a:t/>
              </a:r>
              <a:endParaRPr b="0" i="0" sz="760" u="none" cap="none" strike="noStrike">
                <a:solidFill>
                  <a:schemeClr val="dk1"/>
                </a:solidFill>
                <a:latin typeface="Calibri"/>
                <a:ea typeface="Calibri"/>
                <a:cs typeface="Calibri"/>
                <a:sym typeface="Calibri"/>
              </a:endParaRPr>
            </a:p>
          </p:txBody>
        </p:sp>
      </p:grpSp>
      <p:sp>
        <p:nvSpPr>
          <p:cNvPr id="263" name="Google Shape;263;p40"/>
          <p:cNvSpPr txBox="1"/>
          <p:nvPr/>
        </p:nvSpPr>
        <p:spPr>
          <a:xfrm>
            <a:off x="4556016" y="2481421"/>
            <a:ext cx="32100" cy="1386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 sz="900" u="none" cap="none" strike="noStrike">
                <a:solidFill>
                  <a:srgbClr val="FFFFFF"/>
                </a:solidFill>
                <a:latin typeface="DM Sans"/>
                <a:ea typeface="DM Sans"/>
                <a:cs typeface="DM Sans"/>
                <a:sym typeface="DM Sans"/>
              </a:rPr>
              <a:t> </a:t>
            </a:r>
            <a:endParaRPr sz="700"/>
          </a:p>
        </p:txBody>
      </p:sp>
      <p:sp>
        <p:nvSpPr>
          <p:cNvPr id="264" name="Google Shape;264;p40"/>
          <p:cNvSpPr txBox="1"/>
          <p:nvPr/>
        </p:nvSpPr>
        <p:spPr>
          <a:xfrm>
            <a:off x="467600" y="1574250"/>
            <a:ext cx="8223000" cy="125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sz="1800">
                <a:solidFill>
                  <a:schemeClr val="lt1"/>
                </a:solidFill>
                <a:latin typeface="Merriweather"/>
                <a:ea typeface="Merriweather"/>
                <a:cs typeface="Merriweather"/>
                <a:sym typeface="Merriweather"/>
              </a:rPr>
              <a:t>Webinar Title:</a:t>
            </a:r>
            <a:br>
              <a:rPr b="1" lang="en" sz="1800">
                <a:solidFill>
                  <a:schemeClr val="lt1"/>
                </a:solidFill>
                <a:latin typeface="Merriweather"/>
                <a:ea typeface="Merriweather"/>
                <a:cs typeface="Merriweather"/>
                <a:sym typeface="Merriweather"/>
              </a:rPr>
            </a:br>
            <a:r>
              <a:rPr b="1" i="1" lang="en" sz="1800">
                <a:solidFill>
                  <a:schemeClr val="lt1"/>
                </a:solidFill>
                <a:latin typeface="Merriweather"/>
                <a:ea typeface="Merriweather"/>
                <a:cs typeface="Merriweather"/>
                <a:sym typeface="Merriweather"/>
              </a:rPr>
              <a:t>When Tech Helps — and When It Hurts — the Human-Animal Connection</a:t>
            </a:r>
            <a:endParaRPr b="1" i="1" sz="1800">
              <a:solidFill>
                <a:schemeClr val="lt1"/>
              </a:solidFill>
              <a:latin typeface="Merriweather"/>
              <a:ea typeface="Merriweather"/>
              <a:cs typeface="Merriweather"/>
              <a:sym typeface="Merriweather"/>
            </a:endParaRPr>
          </a:p>
          <a:p>
            <a:pPr indent="0" lvl="0" marL="0" rtl="0" algn="ctr">
              <a:lnSpc>
                <a:spcPct val="115000"/>
              </a:lnSpc>
              <a:spcBef>
                <a:spcPts val="1200"/>
              </a:spcBef>
              <a:spcAft>
                <a:spcPts val="1200"/>
              </a:spcAft>
              <a:buNone/>
            </a:pPr>
            <a:r>
              <a:t/>
            </a:r>
            <a:endParaRPr b="1" sz="1800">
              <a:solidFill>
                <a:srgbClr val="A0B870"/>
              </a:solidFill>
              <a:highlight>
                <a:schemeClr val="lt1"/>
              </a:highlight>
              <a:latin typeface="Merriweather"/>
              <a:ea typeface="Merriweather"/>
              <a:cs typeface="Merriweather"/>
              <a:sym typeface="Merriweather"/>
            </a:endParaRPr>
          </a:p>
        </p:txBody>
      </p:sp>
      <p:pic>
        <p:nvPicPr>
          <p:cNvPr id="265" name="Google Shape;265;p40" title="1757385239736.jpg"/>
          <p:cNvPicPr preferRelativeResize="0"/>
          <p:nvPr/>
        </p:nvPicPr>
        <p:blipFill rotWithShape="1">
          <a:blip r:embed="rId3">
            <a:alphaModFix/>
          </a:blip>
          <a:srcRect b="0" l="0" r="0" t="0"/>
          <a:stretch/>
        </p:blipFill>
        <p:spPr>
          <a:xfrm>
            <a:off x="1906400" y="2911425"/>
            <a:ext cx="1938074" cy="1938074"/>
          </a:xfrm>
          <a:prstGeom prst="rect">
            <a:avLst/>
          </a:prstGeom>
          <a:noFill/>
          <a:ln>
            <a:noFill/>
          </a:ln>
        </p:spPr>
      </p:pic>
      <p:pic>
        <p:nvPicPr>
          <p:cNvPr id="266" name="Google Shape;266;p40" title="1728744527953.jpg"/>
          <p:cNvPicPr preferRelativeResize="0"/>
          <p:nvPr/>
        </p:nvPicPr>
        <p:blipFill rotWithShape="1">
          <a:blip r:embed="rId4">
            <a:alphaModFix/>
          </a:blip>
          <a:srcRect b="169" l="0" r="0" t="169"/>
          <a:stretch/>
        </p:blipFill>
        <p:spPr>
          <a:xfrm>
            <a:off x="5173225" y="2914675"/>
            <a:ext cx="1938076" cy="19315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49"/>
          <p:cNvGrpSpPr/>
          <p:nvPr/>
        </p:nvGrpSpPr>
        <p:grpSpPr>
          <a:xfrm>
            <a:off x="303748" y="2885065"/>
            <a:ext cx="1879163" cy="1861231"/>
            <a:chOff x="0" y="0"/>
            <a:chExt cx="820631" cy="812800"/>
          </a:xfrm>
        </p:grpSpPr>
        <p:sp>
          <p:nvSpPr>
            <p:cNvPr id="372" name="Google Shape;372;p49"/>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3" name="Google Shape;373;p49"/>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4" name="Google Shape;374;p49"/>
          <p:cNvSpPr txBox="1"/>
          <p:nvPr/>
        </p:nvSpPr>
        <p:spPr>
          <a:xfrm>
            <a:off x="4556016" y="2481421"/>
            <a:ext cx="32100" cy="1386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 sz="900" u="none" cap="none" strike="noStrike">
                <a:solidFill>
                  <a:srgbClr val="FFFFFF"/>
                </a:solidFill>
                <a:latin typeface="DM Sans"/>
                <a:ea typeface="DM Sans"/>
                <a:cs typeface="DM Sans"/>
                <a:sym typeface="DM Sans"/>
              </a:rPr>
              <a:t> </a:t>
            </a:r>
            <a:endParaRPr sz="700"/>
          </a:p>
        </p:txBody>
      </p:sp>
      <p:pic>
        <p:nvPicPr>
          <p:cNvPr id="375" name="Google Shape;375;p49" title="Screenshot 2025-08-26 142903.png"/>
          <p:cNvPicPr preferRelativeResize="0"/>
          <p:nvPr/>
        </p:nvPicPr>
        <p:blipFill rotWithShape="1">
          <a:blip r:embed="rId3">
            <a:alphaModFix/>
          </a:blip>
          <a:srcRect b="2821" l="0" r="0" t="2821"/>
          <a:stretch/>
        </p:blipFill>
        <p:spPr>
          <a:xfrm>
            <a:off x="4787776" y="2992225"/>
            <a:ext cx="1647000" cy="1647000"/>
          </a:xfrm>
          <a:prstGeom prst="ellipse">
            <a:avLst/>
          </a:prstGeom>
          <a:noFill/>
          <a:ln cap="flat" cmpd="sng" w="76200">
            <a:solidFill>
              <a:srgbClr val="20124D"/>
            </a:solidFill>
            <a:prstDash val="solid"/>
            <a:round/>
            <a:headEnd len="sm" w="sm" type="none"/>
            <a:tailEnd len="sm" w="sm" type="none"/>
          </a:ln>
        </p:spPr>
      </p:pic>
      <p:pic>
        <p:nvPicPr>
          <p:cNvPr id="376" name="Google Shape;376;p49" title="Screenshot 2025-08-26 142926.png"/>
          <p:cNvPicPr preferRelativeResize="0"/>
          <p:nvPr/>
        </p:nvPicPr>
        <p:blipFill rotWithShape="1">
          <a:blip r:embed="rId4">
            <a:alphaModFix/>
          </a:blip>
          <a:srcRect b="17866" l="0" r="0" t="2515"/>
          <a:stretch/>
        </p:blipFill>
        <p:spPr>
          <a:xfrm>
            <a:off x="7076221" y="2980839"/>
            <a:ext cx="1647000" cy="1647000"/>
          </a:xfrm>
          <a:prstGeom prst="ellipse">
            <a:avLst/>
          </a:prstGeom>
          <a:noFill/>
          <a:ln cap="flat" cmpd="sng" w="76200">
            <a:solidFill>
              <a:srgbClr val="20124D"/>
            </a:solidFill>
            <a:prstDash val="solid"/>
            <a:round/>
            <a:headEnd len="sm" w="sm" type="none"/>
            <a:tailEnd len="sm" w="sm" type="none"/>
          </a:ln>
        </p:spPr>
      </p:pic>
      <p:sp>
        <p:nvSpPr>
          <p:cNvPr id="377" name="Google Shape;377;p49"/>
          <p:cNvSpPr txBox="1"/>
          <p:nvPr/>
        </p:nvSpPr>
        <p:spPr>
          <a:xfrm>
            <a:off x="1043092" y="1508270"/>
            <a:ext cx="7057800" cy="10620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 sz="6900" u="none" cap="none" strike="noStrike">
                <a:solidFill>
                  <a:srgbClr val="FFFFFF"/>
                </a:solidFill>
                <a:latin typeface="Montserrat"/>
                <a:ea typeface="Montserrat"/>
                <a:cs typeface="Montserrat"/>
                <a:sym typeface="Montserrat"/>
              </a:rPr>
              <a:t>Thank You</a:t>
            </a:r>
            <a:endParaRPr sz="700">
              <a:latin typeface="Montserrat"/>
              <a:ea typeface="Montserrat"/>
              <a:cs typeface="Montserrat"/>
              <a:sym typeface="Montserrat"/>
            </a:endParaRPr>
          </a:p>
        </p:txBody>
      </p:sp>
      <p:pic>
        <p:nvPicPr>
          <p:cNvPr id="378" name="Google Shape;378;p49" title="Screenshot 2025-09-04 193845.png"/>
          <p:cNvPicPr preferRelativeResize="0"/>
          <p:nvPr/>
        </p:nvPicPr>
        <p:blipFill rotWithShape="1">
          <a:blip r:embed="rId5">
            <a:alphaModFix/>
          </a:blip>
          <a:srcRect b="0" l="573" r="573" t="0"/>
          <a:stretch/>
        </p:blipFill>
        <p:spPr>
          <a:xfrm>
            <a:off x="303754" y="2992225"/>
            <a:ext cx="1647000" cy="1647000"/>
          </a:xfrm>
          <a:prstGeom prst="ellipse">
            <a:avLst/>
          </a:prstGeom>
          <a:noFill/>
          <a:ln cap="flat" cmpd="sng" w="76200">
            <a:solidFill>
              <a:srgbClr val="20124D"/>
            </a:solidFill>
            <a:prstDash val="solid"/>
            <a:round/>
            <a:headEnd len="sm" w="sm" type="none"/>
            <a:tailEnd len="sm" w="sm" type="none"/>
          </a:ln>
        </p:spPr>
      </p:pic>
      <p:sp>
        <p:nvSpPr>
          <p:cNvPr id="379" name="Google Shape;379;p49"/>
          <p:cNvSpPr txBox="1"/>
          <p:nvPr/>
        </p:nvSpPr>
        <p:spPr>
          <a:xfrm>
            <a:off x="-45404" y="2835974"/>
            <a:ext cx="9241537" cy="2101281"/>
          </a:xfrm>
          <a:prstGeom prst="rect">
            <a:avLst/>
          </a:prstGeom>
          <a:solidFill>
            <a:schemeClr val="lt1"/>
          </a:solidFill>
          <a:ln>
            <a:noFill/>
          </a:ln>
        </p:spPr>
        <p:txBody>
          <a:bodyPr anchorCtr="0" anchor="ctr" bIns="21475" lIns="21475" spcFirstLastPara="1" rIns="21475" wrap="square" tIns="21475">
            <a:noAutofit/>
          </a:bodyPr>
          <a:lstStyle/>
          <a:p>
            <a:pPr indent="0" lvl="0" marL="0" marR="0" rtl="0" algn="ctr">
              <a:lnSpc>
                <a:spcPct val="147722"/>
              </a:lnSpc>
              <a:spcBef>
                <a:spcPts val="0"/>
              </a:spcBef>
              <a:spcAft>
                <a:spcPts val="0"/>
              </a:spcAft>
              <a:buNone/>
            </a:pPr>
            <a:r>
              <a:t/>
            </a:r>
            <a:endParaRPr b="0" i="0" sz="760" u="none" cap="none" strike="noStrike">
              <a:solidFill>
                <a:schemeClr val="dk1"/>
              </a:solidFill>
              <a:latin typeface="Calibri"/>
              <a:ea typeface="Calibri"/>
              <a:cs typeface="Calibri"/>
              <a:sym typeface="Calibri"/>
            </a:endParaRPr>
          </a:p>
        </p:txBody>
      </p:sp>
      <p:sp>
        <p:nvSpPr>
          <p:cNvPr id="380" name="Google Shape;380;p49"/>
          <p:cNvSpPr txBox="1"/>
          <p:nvPr/>
        </p:nvSpPr>
        <p:spPr>
          <a:xfrm>
            <a:off x="370842" y="589047"/>
            <a:ext cx="8721300" cy="5694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1" i="0" lang="en" sz="3700" u="none" cap="none" strike="noStrike">
                <a:solidFill>
                  <a:srgbClr val="FFFFFF"/>
                </a:solidFill>
                <a:latin typeface="Poppins"/>
                <a:ea typeface="Poppins"/>
                <a:cs typeface="Poppins"/>
                <a:sym typeface="Poppins"/>
              </a:rPr>
              <a:t>Veterinary Business Institute</a:t>
            </a:r>
            <a:endParaRPr sz="700">
              <a:latin typeface="Poppins"/>
              <a:ea typeface="Poppins"/>
              <a:cs typeface="Poppins"/>
              <a:sym typeface="Poppins"/>
            </a:endParaRPr>
          </a:p>
        </p:txBody>
      </p:sp>
      <p:sp>
        <p:nvSpPr>
          <p:cNvPr id="381" name="Google Shape;381;p49"/>
          <p:cNvSpPr txBox="1"/>
          <p:nvPr/>
        </p:nvSpPr>
        <p:spPr>
          <a:xfrm>
            <a:off x="4708416" y="2633821"/>
            <a:ext cx="32100" cy="13860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 sz="900" u="none" cap="none" strike="noStrike">
                <a:solidFill>
                  <a:srgbClr val="FFFFFF"/>
                </a:solidFill>
                <a:latin typeface="DM Sans"/>
                <a:ea typeface="DM Sans"/>
                <a:cs typeface="DM Sans"/>
                <a:sym typeface="DM Sans"/>
              </a:rPr>
              <a:t> </a:t>
            </a:r>
            <a:endParaRPr sz="700"/>
          </a:p>
        </p:txBody>
      </p:sp>
      <p:pic>
        <p:nvPicPr>
          <p:cNvPr id="382" name="Google Shape;382;p49" title="1757385239736.jpg"/>
          <p:cNvPicPr preferRelativeResize="0"/>
          <p:nvPr/>
        </p:nvPicPr>
        <p:blipFill rotWithShape="1">
          <a:blip r:embed="rId6">
            <a:alphaModFix/>
          </a:blip>
          <a:srcRect b="0" l="2088" r="2088" t="0"/>
          <a:stretch/>
        </p:blipFill>
        <p:spPr>
          <a:xfrm>
            <a:off x="1830950" y="2835975"/>
            <a:ext cx="2013524" cy="2101274"/>
          </a:xfrm>
          <a:prstGeom prst="rect">
            <a:avLst/>
          </a:prstGeom>
          <a:noFill/>
          <a:ln>
            <a:noFill/>
          </a:ln>
        </p:spPr>
      </p:pic>
      <p:pic>
        <p:nvPicPr>
          <p:cNvPr id="383" name="Google Shape;383;p49" title="1728744527953.jpg"/>
          <p:cNvPicPr preferRelativeResize="0"/>
          <p:nvPr/>
        </p:nvPicPr>
        <p:blipFill rotWithShape="1">
          <a:blip r:embed="rId7">
            <a:alphaModFix/>
          </a:blip>
          <a:srcRect b="0" l="2006" r="2006" t="0"/>
          <a:stretch/>
        </p:blipFill>
        <p:spPr>
          <a:xfrm>
            <a:off x="5097775" y="2839475"/>
            <a:ext cx="2013524" cy="20977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p:nvPr/>
        </p:nvSpPr>
        <p:spPr>
          <a:xfrm>
            <a:off x="121050" y="132950"/>
            <a:ext cx="8903056" cy="4892446"/>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1F1F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888888"/>
              </a:highlight>
              <a:latin typeface="Arial"/>
              <a:ea typeface="Arial"/>
              <a:cs typeface="Arial"/>
              <a:sym typeface="Arial"/>
            </a:endParaRPr>
          </a:p>
        </p:txBody>
      </p:sp>
      <p:sp>
        <p:nvSpPr>
          <p:cNvPr id="272" name="Google Shape;272;p41"/>
          <p:cNvSpPr txBox="1"/>
          <p:nvPr/>
        </p:nvSpPr>
        <p:spPr>
          <a:xfrm>
            <a:off x="552150" y="1154319"/>
            <a:ext cx="8039700" cy="4311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1100"/>
              <a:buFont typeface="Arial"/>
              <a:buNone/>
            </a:pPr>
            <a:r>
              <a:rPr b="1" lang="en" sz="2800">
                <a:solidFill>
                  <a:srgbClr val="0000FF"/>
                </a:solidFill>
                <a:latin typeface="Montserrat"/>
                <a:ea typeface="Montserrat"/>
                <a:cs typeface="Montserrat"/>
                <a:sym typeface="Montserrat"/>
              </a:rPr>
              <a:t>Platinum Sponsor – Ekwa Marketing</a:t>
            </a:r>
            <a:endParaRPr b="1" sz="2500">
              <a:solidFill>
                <a:srgbClr val="0000FF"/>
              </a:solidFill>
              <a:latin typeface="Montserrat"/>
              <a:ea typeface="Montserrat"/>
              <a:cs typeface="Montserrat"/>
              <a:sym typeface="Montserrat"/>
            </a:endParaRPr>
          </a:p>
        </p:txBody>
      </p:sp>
      <p:sp>
        <p:nvSpPr>
          <p:cNvPr id="273" name="Google Shape;273;p41"/>
          <p:cNvSpPr txBox="1"/>
          <p:nvPr/>
        </p:nvSpPr>
        <p:spPr>
          <a:xfrm>
            <a:off x="552150" y="4306760"/>
            <a:ext cx="8039700" cy="369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1100"/>
              <a:buFont typeface="Arial"/>
              <a:buNone/>
            </a:pPr>
            <a:r>
              <a:rPr b="1" lang="en" sz="2400">
                <a:solidFill>
                  <a:srgbClr val="0000FF"/>
                </a:solidFill>
                <a:latin typeface="Montserrat"/>
                <a:ea typeface="Montserrat"/>
                <a:cs typeface="Montserrat"/>
                <a:sym typeface="Montserrat"/>
              </a:rPr>
              <a:t>Learn More About Ekwa: www.ekwa.com</a:t>
            </a:r>
            <a:endParaRPr b="1" sz="2400">
              <a:solidFill>
                <a:srgbClr val="0000FF"/>
              </a:solidFill>
              <a:latin typeface="Montserrat"/>
              <a:ea typeface="Montserrat"/>
              <a:cs typeface="Montserrat"/>
              <a:sym typeface="Montserrat"/>
            </a:endParaRPr>
          </a:p>
        </p:txBody>
      </p:sp>
      <p:pic>
        <p:nvPicPr>
          <p:cNvPr id="274" name="Google Shape;274;p41"/>
          <p:cNvPicPr preferRelativeResize="0"/>
          <p:nvPr/>
        </p:nvPicPr>
        <p:blipFill rotWithShape="1">
          <a:blip r:embed="rId3">
            <a:alphaModFix/>
          </a:blip>
          <a:srcRect b="19313" l="0" r="0" t="21187"/>
          <a:stretch/>
        </p:blipFill>
        <p:spPr>
          <a:xfrm>
            <a:off x="3238538" y="261925"/>
            <a:ext cx="2668076" cy="892976"/>
          </a:xfrm>
          <a:prstGeom prst="rect">
            <a:avLst/>
          </a:prstGeom>
          <a:noFill/>
          <a:ln>
            <a:noFill/>
          </a:ln>
        </p:spPr>
      </p:pic>
      <p:sp>
        <p:nvSpPr>
          <p:cNvPr id="275" name="Google Shape;275;p41"/>
          <p:cNvSpPr txBox="1"/>
          <p:nvPr/>
        </p:nvSpPr>
        <p:spPr>
          <a:xfrm>
            <a:off x="597300" y="2132476"/>
            <a:ext cx="7838400" cy="17631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1200"/>
              </a:spcBef>
              <a:spcAft>
                <a:spcPts val="1200"/>
              </a:spcAft>
              <a:buClr>
                <a:srgbClr val="000000"/>
              </a:buClr>
              <a:buSzPts val="1100"/>
              <a:buFont typeface="Arial"/>
              <a:buNone/>
            </a:pPr>
            <a:r>
              <a:rPr lang="en" sz="1450">
                <a:solidFill>
                  <a:srgbClr val="000000"/>
                </a:solidFill>
                <a:latin typeface="Montserrat"/>
                <a:ea typeface="Montserrat"/>
                <a:cs typeface="Montserrat"/>
                <a:sym typeface="Montserrat"/>
              </a:rPr>
              <a:t>Our Platinum Sponsor, Ekwa Marketing, believes that great veterinary care deserves great visibility. For over 15 years, they’ve helped veterinary practices across USA, UK, Canada, Australia, Ireland &amp; New Zealand connect with pet owners through expert SEO, dynamic social media campaigns, website design and strategic online marketing tailored specifically for the animal health industry. By leveraging data-driven insights and innovative digital tools, Ekwa Marketing empowers clinics to attract new clients, strengthen community relationships, and grow sustainably.</a:t>
            </a:r>
            <a:endParaRPr sz="1450">
              <a:solidFill>
                <a:srgbClr val="000000"/>
              </a:solidFill>
              <a:latin typeface="Montserrat"/>
              <a:ea typeface="Montserrat"/>
              <a:cs typeface="Montserrat"/>
              <a:sym typeface="Montserrat"/>
            </a:endParaRPr>
          </a:p>
        </p:txBody>
      </p:sp>
      <p:sp>
        <p:nvSpPr>
          <p:cNvPr id="276" name="Google Shape;276;p41"/>
          <p:cNvSpPr/>
          <p:nvPr/>
        </p:nvSpPr>
        <p:spPr>
          <a:xfrm>
            <a:off x="117738" y="121611"/>
            <a:ext cx="8909700" cy="99300"/>
          </a:xfrm>
          <a:prstGeom prst="rect">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7" name="Google Shape;277;p41"/>
          <p:cNvSpPr/>
          <p:nvPr/>
        </p:nvSpPr>
        <p:spPr>
          <a:xfrm>
            <a:off x="117738" y="4940850"/>
            <a:ext cx="8909700" cy="99300"/>
          </a:xfrm>
          <a:prstGeom prst="rect">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8" name="Google Shape;278;p41"/>
          <p:cNvSpPr/>
          <p:nvPr/>
        </p:nvSpPr>
        <p:spPr>
          <a:xfrm rot="-5410084">
            <a:off x="-2288870" y="2513649"/>
            <a:ext cx="4908921" cy="126300"/>
          </a:xfrm>
          <a:prstGeom prst="rect">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9" name="Google Shape;279;p41"/>
          <p:cNvSpPr/>
          <p:nvPr/>
        </p:nvSpPr>
        <p:spPr>
          <a:xfrm rot="-5410084">
            <a:off x="6567755" y="2518732"/>
            <a:ext cx="4908921" cy="126300"/>
          </a:xfrm>
          <a:prstGeom prst="rect">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80" name="Google Shape;280;p41"/>
          <p:cNvSpPr/>
          <p:nvPr/>
        </p:nvSpPr>
        <p:spPr>
          <a:xfrm>
            <a:off x="1521300" y="1498725"/>
            <a:ext cx="5990400" cy="263400"/>
          </a:xfrm>
          <a:prstGeom prst="mathMinus">
            <a:avLst>
              <a:gd fmla="val 23520" name="adj1"/>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p:nvPr/>
        </p:nvSpPr>
        <p:spPr>
          <a:xfrm>
            <a:off x="-32072" y="-53487"/>
            <a:ext cx="1447798" cy="904874"/>
          </a:xfrm>
          <a:custGeom>
            <a:rect b="b" l="l" r="r" t="t"/>
            <a:pathLst>
              <a:path extrusionOk="0" h="1809747" w="2895596">
                <a:moveTo>
                  <a:pt x="0" y="0"/>
                </a:moveTo>
                <a:lnTo>
                  <a:pt x="2895596" y="0"/>
                </a:lnTo>
                <a:lnTo>
                  <a:pt x="2895596" y="1809748"/>
                </a:lnTo>
                <a:lnTo>
                  <a:pt x="0" y="1809748"/>
                </a:lnTo>
                <a:lnTo>
                  <a:pt x="0" y="0"/>
                </a:lnTo>
                <a:close/>
              </a:path>
            </a:pathLst>
          </a:custGeom>
          <a:blipFill rotWithShape="1">
            <a:blip r:embed="rId3">
              <a:alphaModFix/>
            </a:blip>
            <a:stretch>
              <a:fillRect b="0" l="0" r="0" t="0"/>
            </a:stretch>
          </a:blipFill>
          <a:ln>
            <a:noFill/>
          </a:ln>
        </p:spPr>
      </p:sp>
      <p:sp>
        <p:nvSpPr>
          <p:cNvPr id="286" name="Google Shape;286;p42"/>
          <p:cNvSpPr txBox="1"/>
          <p:nvPr/>
        </p:nvSpPr>
        <p:spPr>
          <a:xfrm>
            <a:off x="158871" y="889474"/>
            <a:ext cx="4764000" cy="369300"/>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0" i="0" lang="en" sz="2400" u="none" cap="none" strike="noStrike">
                <a:solidFill>
                  <a:srgbClr val="FFFFFF"/>
                </a:solidFill>
                <a:latin typeface="Poppins Black"/>
                <a:ea typeface="Poppins Black"/>
                <a:cs typeface="Poppins Black"/>
                <a:sym typeface="Poppins Black"/>
              </a:rPr>
              <a:t>Veterinary Business Podcast</a:t>
            </a:r>
            <a:endParaRPr sz="200">
              <a:solidFill>
                <a:srgbClr val="FFFFFF"/>
              </a:solidFill>
            </a:endParaRPr>
          </a:p>
        </p:txBody>
      </p:sp>
      <p:grpSp>
        <p:nvGrpSpPr>
          <p:cNvPr id="287" name="Google Shape;287;p42"/>
          <p:cNvGrpSpPr/>
          <p:nvPr/>
        </p:nvGrpSpPr>
        <p:grpSpPr>
          <a:xfrm>
            <a:off x="5190025" y="-367526"/>
            <a:ext cx="3977883" cy="5511017"/>
            <a:chOff x="0" y="-38100"/>
            <a:chExt cx="2412300" cy="3034200"/>
          </a:xfrm>
        </p:grpSpPr>
        <p:sp>
          <p:nvSpPr>
            <p:cNvPr id="288" name="Google Shape;288;p42"/>
            <p:cNvSpPr/>
            <p:nvPr/>
          </p:nvSpPr>
          <p:spPr>
            <a:xfrm>
              <a:off x="0" y="0"/>
              <a:ext cx="2412251" cy="2996064"/>
            </a:xfrm>
            <a:custGeom>
              <a:rect b="b" l="l" r="r" t="t"/>
              <a:pathLst>
                <a:path extrusionOk="0" h="2996064" w="2412251">
                  <a:moveTo>
                    <a:pt x="0" y="0"/>
                  </a:moveTo>
                  <a:lnTo>
                    <a:pt x="2412251" y="0"/>
                  </a:lnTo>
                  <a:lnTo>
                    <a:pt x="2412251" y="2996064"/>
                  </a:lnTo>
                  <a:lnTo>
                    <a:pt x="0" y="2996064"/>
                  </a:lnTo>
                  <a:close/>
                </a:path>
              </a:pathLst>
            </a:custGeom>
            <a:solidFill>
              <a:srgbClr val="B6D7A8"/>
            </a:solidFill>
            <a:ln>
              <a:noFill/>
            </a:ln>
          </p:spPr>
        </p:sp>
        <p:sp>
          <p:nvSpPr>
            <p:cNvPr id="289" name="Google Shape;289;p42"/>
            <p:cNvSpPr txBox="1"/>
            <p:nvPr/>
          </p:nvSpPr>
          <p:spPr>
            <a:xfrm>
              <a:off x="0" y="-38100"/>
              <a:ext cx="2412300" cy="3034200"/>
            </a:xfrm>
            <a:prstGeom prst="rect">
              <a:avLst/>
            </a:prstGeom>
            <a:solidFill>
              <a:srgbClr val="B6D7A8"/>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290" name="Google Shape;290;p42"/>
          <p:cNvSpPr txBox="1"/>
          <p:nvPr/>
        </p:nvSpPr>
        <p:spPr>
          <a:xfrm>
            <a:off x="138153" y="1296863"/>
            <a:ext cx="4993500" cy="3078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b="1" i="0" lang="en" sz="2000" u="none" cap="none" strike="noStrike">
                <a:solidFill>
                  <a:srgbClr val="FFFFFF"/>
                </a:solidFill>
                <a:latin typeface="Poppins"/>
                <a:ea typeface="Poppins"/>
                <a:cs typeface="Poppins"/>
                <a:sym typeface="Poppins"/>
              </a:rPr>
              <a:t>E</a:t>
            </a:r>
            <a:r>
              <a:rPr b="1" lang="en" sz="2000">
                <a:solidFill>
                  <a:srgbClr val="FFFFFF"/>
                </a:solidFill>
                <a:latin typeface="Poppins"/>
                <a:ea typeface="Poppins"/>
                <a:cs typeface="Poppins"/>
                <a:sym typeface="Poppins"/>
              </a:rPr>
              <a:t>very </a:t>
            </a:r>
            <a:r>
              <a:rPr b="1" i="0" lang="en" sz="2000" u="none" cap="none" strike="noStrike">
                <a:solidFill>
                  <a:srgbClr val="FFFFFF"/>
                </a:solidFill>
                <a:latin typeface="Poppins"/>
                <a:ea typeface="Poppins"/>
                <a:cs typeface="Poppins"/>
                <a:sym typeface="Poppins"/>
              </a:rPr>
              <a:t> T</a:t>
            </a:r>
            <a:r>
              <a:rPr b="1" lang="en" sz="2000">
                <a:solidFill>
                  <a:srgbClr val="FFFFFF"/>
                </a:solidFill>
                <a:latin typeface="Poppins"/>
                <a:ea typeface="Poppins"/>
                <a:cs typeface="Poppins"/>
                <a:sym typeface="Poppins"/>
              </a:rPr>
              <a:t>hursday </a:t>
            </a:r>
            <a:r>
              <a:rPr b="1" i="0" lang="en" sz="2000" u="none" cap="none" strike="noStrike">
                <a:solidFill>
                  <a:srgbClr val="FFFFFF"/>
                </a:solidFill>
                <a:latin typeface="Poppins"/>
                <a:ea typeface="Poppins"/>
                <a:cs typeface="Poppins"/>
                <a:sym typeface="Poppins"/>
              </a:rPr>
              <a:t>@ 5:00 AM ET</a:t>
            </a:r>
            <a:endParaRPr sz="300">
              <a:solidFill>
                <a:srgbClr val="FFFFFF"/>
              </a:solidFill>
            </a:endParaRPr>
          </a:p>
        </p:txBody>
      </p:sp>
      <p:sp>
        <p:nvSpPr>
          <p:cNvPr id="291" name="Google Shape;291;p42"/>
          <p:cNvSpPr txBox="1"/>
          <p:nvPr/>
        </p:nvSpPr>
        <p:spPr>
          <a:xfrm>
            <a:off x="196521" y="1915326"/>
            <a:ext cx="4993500" cy="33213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None/>
            </a:pPr>
            <a:r>
              <a:rPr lang="en" sz="1700">
                <a:solidFill>
                  <a:srgbClr val="FFFFFF"/>
                </a:solidFill>
                <a:latin typeface="Poppins Medium"/>
                <a:ea typeface="Poppins Medium"/>
                <a:cs typeface="Poppins Medium"/>
                <a:sym typeface="Poppins Medium"/>
              </a:rPr>
              <a:t>What Do We Cover:</a:t>
            </a:r>
            <a:endParaRPr sz="17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Practice Management</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Financial Management</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Marketing and Branding</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Technology and Innovation</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Industry Trends and Insights</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Staff Training and Development</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Legal and Regulatory Compliance</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Client Experience and Satisfaction</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Client Communication and Education</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Community Engagement and Outreach</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Sustainability and Environmental Practice</a:t>
            </a:r>
            <a:endParaRPr sz="1000">
              <a:solidFill>
                <a:srgbClr val="FFFFFF"/>
              </a:solidFill>
              <a:latin typeface="Poppins Medium"/>
              <a:ea typeface="Poppins Medium"/>
              <a:cs typeface="Poppins Medium"/>
              <a:sym typeface="Poppins Medium"/>
            </a:endParaRPr>
          </a:p>
          <a:p>
            <a:pPr indent="-292100" lvl="0" marL="457200" rtl="0" algn="l">
              <a:lnSpc>
                <a:spcPct val="139983"/>
              </a:lnSpc>
              <a:spcBef>
                <a:spcPts val="0"/>
              </a:spcBef>
              <a:spcAft>
                <a:spcPts val="0"/>
              </a:spcAft>
              <a:buClr>
                <a:srgbClr val="FFFFFF"/>
              </a:buClr>
              <a:buSzPts val="1000"/>
              <a:buFont typeface="Poppins Medium"/>
              <a:buChar char="●"/>
            </a:pPr>
            <a:r>
              <a:rPr lang="en" sz="1000">
                <a:solidFill>
                  <a:srgbClr val="FFFFFF"/>
                </a:solidFill>
                <a:latin typeface="Poppins Medium"/>
                <a:ea typeface="Poppins Medium"/>
                <a:cs typeface="Poppins Medium"/>
                <a:sym typeface="Poppins Medium"/>
              </a:rPr>
              <a:t>Ethical Dilemmas and Professional Standards</a:t>
            </a:r>
            <a:endParaRPr sz="1000">
              <a:solidFill>
                <a:srgbClr val="FFFFFF"/>
              </a:solidFill>
              <a:latin typeface="Poppins Medium"/>
              <a:ea typeface="Poppins Medium"/>
              <a:cs typeface="Poppins Medium"/>
              <a:sym typeface="Poppins Medium"/>
            </a:endParaRPr>
          </a:p>
          <a:p>
            <a:pPr indent="0" lvl="0" marL="0" rtl="0" algn="l">
              <a:lnSpc>
                <a:spcPct val="139983"/>
              </a:lnSpc>
              <a:spcBef>
                <a:spcPts val="0"/>
              </a:spcBef>
              <a:spcAft>
                <a:spcPts val="0"/>
              </a:spcAft>
              <a:buNone/>
            </a:pPr>
            <a:r>
              <a:t/>
            </a:r>
            <a:endParaRPr sz="1000">
              <a:solidFill>
                <a:srgbClr val="FFFFFF"/>
              </a:solidFill>
              <a:latin typeface="Poppins Medium"/>
              <a:ea typeface="Poppins Medium"/>
              <a:cs typeface="Poppins Medium"/>
              <a:sym typeface="Poppins Medium"/>
            </a:endParaRPr>
          </a:p>
          <a:p>
            <a:pPr indent="0" lvl="0" marL="0" rtl="0" algn="l">
              <a:lnSpc>
                <a:spcPct val="139983"/>
              </a:lnSpc>
              <a:spcBef>
                <a:spcPts val="0"/>
              </a:spcBef>
              <a:spcAft>
                <a:spcPts val="0"/>
              </a:spcAft>
              <a:buSzPts val="1100"/>
              <a:buNone/>
            </a:pPr>
            <a:r>
              <a:t/>
            </a:r>
            <a:endParaRPr sz="1000">
              <a:solidFill>
                <a:srgbClr val="FFFFFF"/>
              </a:solidFill>
              <a:latin typeface="Poppins Medium"/>
              <a:ea typeface="Poppins Medium"/>
              <a:cs typeface="Poppins Medium"/>
              <a:sym typeface="Poppins Medium"/>
            </a:endParaRPr>
          </a:p>
        </p:txBody>
      </p:sp>
      <p:grpSp>
        <p:nvGrpSpPr>
          <p:cNvPr id="292" name="Google Shape;292;p42"/>
          <p:cNvGrpSpPr/>
          <p:nvPr/>
        </p:nvGrpSpPr>
        <p:grpSpPr>
          <a:xfrm>
            <a:off x="7725182" y="2417329"/>
            <a:ext cx="1187987" cy="1176650"/>
            <a:chOff x="0" y="0"/>
            <a:chExt cx="4053179" cy="4014500"/>
          </a:xfrm>
        </p:grpSpPr>
        <p:grpSp>
          <p:nvGrpSpPr>
            <p:cNvPr id="293" name="Google Shape;293;p42"/>
            <p:cNvGrpSpPr/>
            <p:nvPr/>
          </p:nvGrpSpPr>
          <p:grpSpPr>
            <a:xfrm>
              <a:off x="0" y="0"/>
              <a:ext cx="4053179" cy="4014500"/>
              <a:chOff x="0" y="0"/>
              <a:chExt cx="820631" cy="812800"/>
            </a:xfrm>
          </p:grpSpPr>
          <p:sp>
            <p:nvSpPr>
              <p:cNvPr id="294" name="Google Shape;294;p42"/>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5" name="Google Shape;295;p42"/>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77"/>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296" name="Google Shape;296;p42"/>
            <p:cNvSpPr/>
            <p:nvPr/>
          </p:nvSpPr>
          <p:spPr>
            <a:xfrm>
              <a:off x="187977" y="168647"/>
              <a:ext cx="3683000" cy="368298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0" r="0"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297" name="Google Shape;297;p42"/>
          <p:cNvGrpSpPr/>
          <p:nvPr/>
        </p:nvGrpSpPr>
        <p:grpSpPr>
          <a:xfrm>
            <a:off x="5597434" y="738825"/>
            <a:ext cx="1187844" cy="1176509"/>
            <a:chOff x="0" y="0"/>
            <a:chExt cx="4544162" cy="4500799"/>
          </a:xfrm>
        </p:grpSpPr>
        <p:grpSp>
          <p:nvGrpSpPr>
            <p:cNvPr id="298" name="Google Shape;298;p42"/>
            <p:cNvGrpSpPr/>
            <p:nvPr/>
          </p:nvGrpSpPr>
          <p:grpSpPr>
            <a:xfrm>
              <a:off x="0" y="0"/>
              <a:ext cx="4544162" cy="4500799"/>
              <a:chOff x="0" y="0"/>
              <a:chExt cx="820631" cy="812800"/>
            </a:xfrm>
          </p:grpSpPr>
          <p:sp>
            <p:nvSpPr>
              <p:cNvPr id="299" name="Google Shape;299;p42"/>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0" name="Google Shape;300;p42"/>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77"/>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301" name="Google Shape;301;p42"/>
            <p:cNvSpPr/>
            <p:nvPr/>
          </p:nvSpPr>
          <p:spPr>
            <a:xfrm>
              <a:off x="169945" y="189078"/>
              <a:ext cx="4127500" cy="4127483"/>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02" name="Google Shape;302;p42"/>
          <p:cNvGrpSpPr/>
          <p:nvPr/>
        </p:nvGrpSpPr>
        <p:grpSpPr>
          <a:xfrm>
            <a:off x="7725182" y="738742"/>
            <a:ext cx="1187987" cy="1176650"/>
            <a:chOff x="0" y="0"/>
            <a:chExt cx="4053179" cy="4014500"/>
          </a:xfrm>
        </p:grpSpPr>
        <p:grpSp>
          <p:nvGrpSpPr>
            <p:cNvPr id="303" name="Google Shape;303;p42"/>
            <p:cNvGrpSpPr/>
            <p:nvPr/>
          </p:nvGrpSpPr>
          <p:grpSpPr>
            <a:xfrm>
              <a:off x="0" y="0"/>
              <a:ext cx="4053179" cy="4014500"/>
              <a:chOff x="0" y="0"/>
              <a:chExt cx="820631" cy="812800"/>
            </a:xfrm>
          </p:grpSpPr>
          <p:sp>
            <p:nvSpPr>
              <p:cNvPr id="304" name="Google Shape;304;p42"/>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5" name="Google Shape;305;p42"/>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306" name="Google Shape;306;p42"/>
            <p:cNvSpPr/>
            <p:nvPr/>
          </p:nvSpPr>
          <p:spPr>
            <a:xfrm>
              <a:off x="187977" y="168647"/>
              <a:ext cx="3683000" cy="368298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0" r="0"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307" name="Google Shape;307;p42"/>
          <p:cNvSpPr txBox="1"/>
          <p:nvPr/>
        </p:nvSpPr>
        <p:spPr>
          <a:xfrm>
            <a:off x="5500063" y="1915325"/>
            <a:ext cx="1603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Lexend Medium"/>
                <a:ea typeface="Lexend Medium"/>
                <a:cs typeface="Lexend Medium"/>
                <a:sym typeface="Lexend Medium"/>
              </a:rPr>
              <a:t>Naren Arulrajah</a:t>
            </a:r>
            <a:endParaRPr sz="1200">
              <a:solidFill>
                <a:srgbClr val="000000"/>
              </a:solidFill>
              <a:latin typeface="Lexend Medium"/>
              <a:ea typeface="Lexend Medium"/>
              <a:cs typeface="Lexend Medium"/>
              <a:sym typeface="Lexend Medium"/>
            </a:endParaRPr>
          </a:p>
        </p:txBody>
      </p:sp>
      <p:sp>
        <p:nvSpPr>
          <p:cNvPr id="308" name="Google Shape;308;p42"/>
          <p:cNvSpPr txBox="1"/>
          <p:nvPr/>
        </p:nvSpPr>
        <p:spPr>
          <a:xfrm>
            <a:off x="7517263" y="1915313"/>
            <a:ext cx="16038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Lexend Medium"/>
                <a:ea typeface="Lexend Medium"/>
                <a:cs typeface="Lexend Medium"/>
                <a:sym typeface="Lexend Medium"/>
              </a:rPr>
              <a:t>Dr. Amanda Landis-Hanna</a:t>
            </a:r>
            <a:endParaRPr sz="1200">
              <a:solidFill>
                <a:srgbClr val="000000"/>
              </a:solidFill>
              <a:latin typeface="Lexend Medium"/>
              <a:ea typeface="Lexend Medium"/>
              <a:cs typeface="Lexend Medium"/>
              <a:sym typeface="Lexend Medium"/>
            </a:endParaRPr>
          </a:p>
        </p:txBody>
      </p:sp>
      <p:sp>
        <p:nvSpPr>
          <p:cNvPr id="309" name="Google Shape;309;p42"/>
          <p:cNvSpPr txBox="1"/>
          <p:nvPr/>
        </p:nvSpPr>
        <p:spPr>
          <a:xfrm>
            <a:off x="5486750" y="3643900"/>
            <a:ext cx="1447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Lexend Medium"/>
                <a:ea typeface="Lexend Medium"/>
                <a:cs typeface="Lexend Medium"/>
                <a:sym typeface="Lexend Medium"/>
              </a:rPr>
              <a:t>Dr. Mark Roozen</a:t>
            </a:r>
            <a:endParaRPr sz="1200">
              <a:solidFill>
                <a:srgbClr val="000000"/>
              </a:solidFill>
              <a:latin typeface="Lexend Medium"/>
              <a:ea typeface="Lexend Medium"/>
              <a:cs typeface="Lexend Medium"/>
              <a:sym typeface="Lexend Medium"/>
            </a:endParaRPr>
          </a:p>
        </p:txBody>
      </p:sp>
      <p:grpSp>
        <p:nvGrpSpPr>
          <p:cNvPr id="310" name="Google Shape;310;p42"/>
          <p:cNvGrpSpPr/>
          <p:nvPr/>
        </p:nvGrpSpPr>
        <p:grpSpPr>
          <a:xfrm>
            <a:off x="5616662" y="2379334"/>
            <a:ext cx="1187987" cy="1176650"/>
            <a:chOff x="0" y="0"/>
            <a:chExt cx="4053179" cy="4014500"/>
          </a:xfrm>
        </p:grpSpPr>
        <p:grpSp>
          <p:nvGrpSpPr>
            <p:cNvPr id="311" name="Google Shape;311;p42"/>
            <p:cNvGrpSpPr/>
            <p:nvPr/>
          </p:nvGrpSpPr>
          <p:grpSpPr>
            <a:xfrm>
              <a:off x="0" y="0"/>
              <a:ext cx="4053179" cy="4014500"/>
              <a:chOff x="0" y="0"/>
              <a:chExt cx="820631" cy="812800"/>
            </a:xfrm>
          </p:grpSpPr>
          <p:sp>
            <p:nvSpPr>
              <p:cNvPr id="312" name="Google Shape;312;p42"/>
              <p:cNvSpPr/>
              <p:nvPr/>
            </p:nvSpPr>
            <p:spPr>
              <a:xfrm>
                <a:off x="0" y="0"/>
                <a:ext cx="820631" cy="812800"/>
              </a:xfrm>
              <a:custGeom>
                <a:rect b="b" l="l" r="r" t="t"/>
                <a:pathLst>
                  <a:path extrusionOk="0" h="812800" w="820631">
                    <a:moveTo>
                      <a:pt x="410315" y="0"/>
                    </a:moveTo>
                    <a:cubicBezTo>
                      <a:pt x="183704" y="0"/>
                      <a:pt x="0" y="181951"/>
                      <a:pt x="0" y="406400"/>
                    </a:cubicBezTo>
                    <a:cubicBezTo>
                      <a:pt x="0" y="630849"/>
                      <a:pt x="183704" y="812800"/>
                      <a:pt x="410315" y="812800"/>
                    </a:cubicBezTo>
                    <a:cubicBezTo>
                      <a:pt x="636926" y="812800"/>
                      <a:pt x="820631" y="630849"/>
                      <a:pt x="820631" y="406400"/>
                    </a:cubicBezTo>
                    <a:cubicBezTo>
                      <a:pt x="820631" y="181951"/>
                      <a:pt x="636926" y="0"/>
                      <a:pt x="410315" y="0"/>
                    </a:cubicBez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3" name="Google Shape;313;p42"/>
              <p:cNvSpPr txBox="1"/>
              <p:nvPr/>
            </p:nvSpPr>
            <p:spPr>
              <a:xfrm>
                <a:off x="76934" y="38100"/>
                <a:ext cx="6669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77"/>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p:txBody>
          </p:sp>
        </p:grpSp>
        <p:sp>
          <p:nvSpPr>
            <p:cNvPr id="314" name="Google Shape;314;p42"/>
            <p:cNvSpPr/>
            <p:nvPr/>
          </p:nvSpPr>
          <p:spPr>
            <a:xfrm>
              <a:off x="187977" y="168647"/>
              <a:ext cx="3683000" cy="3682985"/>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0" r="0"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315" name="Google Shape;315;p42"/>
          <p:cNvSpPr txBox="1"/>
          <p:nvPr/>
        </p:nvSpPr>
        <p:spPr>
          <a:xfrm>
            <a:off x="7459813" y="3643888"/>
            <a:ext cx="1603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Lexend Medium"/>
                <a:ea typeface="Lexend Medium"/>
                <a:cs typeface="Lexend Medium"/>
                <a:sym typeface="Lexend Medium"/>
              </a:rPr>
              <a:t>Dr. Joel Parker</a:t>
            </a:r>
            <a:endParaRPr sz="1200">
              <a:solidFill>
                <a:srgbClr val="000000"/>
              </a:solidFill>
              <a:latin typeface="Lexend Medium"/>
              <a:ea typeface="Lexend Medium"/>
              <a:cs typeface="Lexend Medium"/>
              <a:sym typeface="Lexe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pSp>
        <p:nvGrpSpPr>
          <p:cNvPr id="320" name="Google Shape;320;p43"/>
          <p:cNvGrpSpPr/>
          <p:nvPr/>
        </p:nvGrpSpPr>
        <p:grpSpPr>
          <a:xfrm>
            <a:off x="357064" y="269408"/>
            <a:ext cx="8429707" cy="4532267"/>
            <a:chOff x="0" y="-38100"/>
            <a:chExt cx="4440427" cy="2387414"/>
          </a:xfrm>
        </p:grpSpPr>
        <p:sp>
          <p:nvSpPr>
            <p:cNvPr id="321" name="Google Shape;321;p43"/>
            <p:cNvSpPr/>
            <p:nvPr/>
          </p:nvSpPr>
          <p:spPr>
            <a:xfrm>
              <a:off x="0" y="0"/>
              <a:ext cx="4440427" cy="2349314"/>
            </a:xfrm>
            <a:custGeom>
              <a:rect b="b" l="l" r="r" t="t"/>
              <a:pathLst>
                <a:path extrusionOk="0"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cap="rnd" cmpd="sng" w="19050">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3"/>
            <p:cNvSpPr txBox="1"/>
            <p:nvPr/>
          </p:nvSpPr>
          <p:spPr>
            <a:xfrm>
              <a:off x="0" y="-38100"/>
              <a:ext cx="4440300" cy="2387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rgbClr val="000000"/>
                </a:solidFill>
                <a:latin typeface="Calibri"/>
                <a:ea typeface="Calibri"/>
                <a:cs typeface="Calibri"/>
                <a:sym typeface="Calibri"/>
              </a:endParaRPr>
            </a:p>
          </p:txBody>
        </p:sp>
      </p:grpSp>
      <p:sp>
        <p:nvSpPr>
          <p:cNvPr id="323" name="Google Shape;323;p43"/>
          <p:cNvSpPr txBox="1"/>
          <p:nvPr/>
        </p:nvSpPr>
        <p:spPr>
          <a:xfrm>
            <a:off x="552075" y="649954"/>
            <a:ext cx="8039700" cy="4169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dk1"/>
              </a:buClr>
              <a:buSzPts val="1100"/>
              <a:buFont typeface="Arial"/>
              <a:buNone/>
            </a:pPr>
            <a:r>
              <a:t/>
            </a:r>
            <a:endParaRPr b="1" sz="275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2750">
                <a:solidFill>
                  <a:schemeClr val="dk1"/>
                </a:solidFill>
                <a:latin typeface="Montserrat"/>
                <a:ea typeface="Montserrat"/>
                <a:cs typeface="Montserrat"/>
                <a:sym typeface="Montserrat"/>
              </a:rPr>
              <a:t>Veterinary Business Institute’s </a:t>
            </a:r>
            <a:endParaRPr b="1" sz="275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rPr b="1" lang="en" sz="2750">
                <a:solidFill>
                  <a:schemeClr val="dk1"/>
                </a:solidFill>
                <a:latin typeface="Montserrat"/>
                <a:ea typeface="Montserrat"/>
                <a:cs typeface="Montserrat"/>
                <a:sym typeface="Montserrat"/>
              </a:rPr>
              <a:t>Annual Expert Panel Webinar</a:t>
            </a:r>
            <a:endParaRPr b="1" sz="275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Clr>
                <a:schemeClr val="dk1"/>
              </a:buClr>
              <a:buSzPts val="1100"/>
              <a:buFont typeface="Arial"/>
              <a:buNone/>
            </a:pPr>
            <a:r>
              <a:t/>
            </a:r>
            <a:endParaRPr b="1" sz="2750">
              <a:solidFill>
                <a:schemeClr val="dk1"/>
              </a:solidFill>
              <a:latin typeface="Montserrat"/>
              <a:ea typeface="Montserrat"/>
              <a:cs typeface="Montserrat"/>
              <a:sym typeface="Montserrat"/>
            </a:endParaRPr>
          </a:p>
          <a:p>
            <a:pPr indent="0" lvl="0" marL="0" rtl="0" algn="ctr">
              <a:lnSpc>
                <a:spcPct val="115000"/>
              </a:lnSpc>
              <a:spcBef>
                <a:spcPts val="1200"/>
              </a:spcBef>
              <a:spcAft>
                <a:spcPts val="0"/>
              </a:spcAft>
              <a:buClr>
                <a:schemeClr val="dk1"/>
              </a:buClr>
              <a:buSzPts val="1100"/>
              <a:buFont typeface="Arial"/>
              <a:buNone/>
            </a:pPr>
            <a:r>
              <a:rPr i="1" lang="en" sz="2700">
                <a:solidFill>
                  <a:schemeClr val="dk1"/>
                </a:solidFill>
                <a:latin typeface="Merriweather"/>
                <a:ea typeface="Merriweather"/>
                <a:cs typeface="Merriweather"/>
                <a:sym typeface="Merriweather"/>
              </a:rPr>
              <a:t>Veterinary Technology &amp; Innovation Panel: When Tech Helps — and When It Hurts — the Human-Animal Connection</a:t>
            </a:r>
            <a:endParaRPr i="1" sz="2700">
              <a:solidFill>
                <a:schemeClr val="dk1"/>
              </a:solidFill>
              <a:latin typeface="Merriweather"/>
              <a:ea typeface="Merriweather"/>
              <a:cs typeface="Merriweather"/>
              <a:sym typeface="Merriweather"/>
            </a:endParaRPr>
          </a:p>
          <a:p>
            <a:pPr indent="0" lvl="0" marL="0" rtl="0" algn="ctr">
              <a:lnSpc>
                <a:spcPct val="115000"/>
              </a:lnSpc>
              <a:spcBef>
                <a:spcPts val="1200"/>
              </a:spcBef>
              <a:spcAft>
                <a:spcPts val="0"/>
              </a:spcAft>
              <a:buClr>
                <a:schemeClr val="dk1"/>
              </a:buClr>
              <a:buSzPts val="1100"/>
              <a:buFont typeface="Arial"/>
              <a:buNone/>
            </a:pPr>
            <a:r>
              <a:t/>
            </a:r>
            <a:endParaRPr b="1" sz="1800">
              <a:solidFill>
                <a:schemeClr val="dk1"/>
              </a:solidFill>
              <a:highlight>
                <a:srgbClr val="FEFFFF"/>
              </a:highlight>
            </a:endParaRPr>
          </a:p>
          <a:p>
            <a:pPr indent="0" lvl="0" marL="0" rtl="0" algn="l">
              <a:lnSpc>
                <a:spcPct val="115000"/>
              </a:lnSpc>
              <a:spcBef>
                <a:spcPts val="0"/>
              </a:spcBef>
              <a:spcAft>
                <a:spcPts val="0"/>
              </a:spcAft>
              <a:buClr>
                <a:schemeClr val="dk1"/>
              </a:buClr>
              <a:buSzPts val="1100"/>
              <a:buFont typeface="Arial"/>
              <a:buNone/>
            </a:pPr>
            <a:r>
              <a:t/>
            </a:r>
            <a:endParaRPr b="1" sz="2700">
              <a:solidFill>
                <a:srgbClr val="9900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nvSpPr>
        <p:spPr>
          <a:xfrm>
            <a:off x="10758625" y="1659025"/>
            <a:ext cx="9155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329" name="Google Shape;329;p44"/>
          <p:cNvSpPr txBox="1"/>
          <p:nvPr/>
        </p:nvSpPr>
        <p:spPr>
          <a:xfrm>
            <a:off x="667875" y="822463"/>
            <a:ext cx="5102700" cy="523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2000"/>
              <a:buFont typeface="Arial"/>
              <a:buNone/>
            </a:pPr>
            <a:r>
              <a:rPr b="1" lang="en" sz="2000">
                <a:solidFill>
                  <a:srgbClr val="FDFBFB"/>
                </a:solidFill>
                <a:latin typeface="Montserrat"/>
                <a:ea typeface="Montserrat"/>
                <a:cs typeface="Montserrat"/>
                <a:sym typeface="Montserrat"/>
              </a:rPr>
              <a:t>Chehara. B</a:t>
            </a:r>
            <a:endParaRPr b="1" sz="2000">
              <a:solidFill>
                <a:srgbClr val="FDFBFB"/>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Manager, Live Events &amp; Summits</a:t>
            </a:r>
            <a:endParaRPr b="1" sz="2000">
              <a:solidFill>
                <a:srgbClr val="FDFBFB"/>
              </a:solidFill>
              <a:latin typeface="Montserrat"/>
              <a:ea typeface="Montserrat"/>
              <a:cs typeface="Montserrat"/>
              <a:sym typeface="Montserrat"/>
            </a:endParaRPr>
          </a:p>
        </p:txBody>
      </p:sp>
      <p:sp>
        <p:nvSpPr>
          <p:cNvPr id="330" name="Google Shape;330;p44"/>
          <p:cNvSpPr txBox="1"/>
          <p:nvPr/>
        </p:nvSpPr>
        <p:spPr>
          <a:xfrm>
            <a:off x="619950" y="276225"/>
            <a:ext cx="3136200" cy="36930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Clr>
                <a:srgbClr val="000000"/>
              </a:buClr>
              <a:buSzPts val="3000"/>
              <a:buFont typeface="Arial"/>
              <a:buNone/>
            </a:pPr>
            <a:r>
              <a:rPr b="1" i="0" lang="en" sz="2400" u="none" cap="none" strike="noStrike">
                <a:solidFill>
                  <a:srgbClr val="FFFFFF"/>
                </a:solidFill>
                <a:latin typeface="Montserrat"/>
                <a:ea typeface="Montserrat"/>
                <a:cs typeface="Montserrat"/>
                <a:sym typeface="Montserrat"/>
              </a:rPr>
              <a:t>Moderator</a:t>
            </a:r>
            <a:endParaRPr b="0" i="0" sz="100" u="none" cap="none" strike="noStrike">
              <a:solidFill>
                <a:srgbClr val="000000"/>
              </a:solidFill>
              <a:latin typeface="Montserrat"/>
              <a:ea typeface="Montserrat"/>
              <a:cs typeface="Montserrat"/>
              <a:sym typeface="Montserrat"/>
            </a:endParaRPr>
          </a:p>
        </p:txBody>
      </p:sp>
      <p:sp>
        <p:nvSpPr>
          <p:cNvPr id="331" name="Google Shape;331;p44"/>
          <p:cNvSpPr txBox="1"/>
          <p:nvPr/>
        </p:nvSpPr>
        <p:spPr>
          <a:xfrm>
            <a:off x="109425" y="1476700"/>
            <a:ext cx="5699400" cy="3578700"/>
          </a:xfrm>
          <a:prstGeom prst="rect">
            <a:avLst/>
          </a:prstGeom>
          <a:noFill/>
          <a:ln>
            <a:noFill/>
          </a:ln>
        </p:spPr>
        <p:txBody>
          <a:bodyPr anchorCtr="0" anchor="t" bIns="0" lIns="0" spcFirstLastPara="1" rIns="0" wrap="square" tIns="0">
            <a:spAutoFit/>
          </a:bodyPr>
          <a:lstStyle/>
          <a:p>
            <a:pPr indent="0" lvl="0" marL="0" rtl="0" algn="just">
              <a:spcBef>
                <a:spcPts val="1200"/>
              </a:spcBef>
              <a:spcAft>
                <a:spcPts val="0"/>
              </a:spcAft>
              <a:buClr>
                <a:srgbClr val="000000"/>
              </a:buClr>
              <a:buSzPts val="1100"/>
              <a:buFont typeface="Arial"/>
              <a:buNone/>
            </a:pPr>
            <a:r>
              <a:rPr lang="en" sz="1350">
                <a:solidFill>
                  <a:schemeClr val="lt1"/>
                </a:solidFill>
              </a:rPr>
              <a:t>Chehara brings expertise in people development and event leadership to her role as Manager of Live Events &amp; Summits at the Veterinary Business Institute, where she curates impactful educational experiences designed to inspire and engage veterinary professionals across diverse practice settings.</a:t>
            </a:r>
            <a:endParaRPr sz="1350">
              <a:solidFill>
                <a:schemeClr val="lt1"/>
              </a:solidFill>
            </a:endParaRPr>
          </a:p>
          <a:p>
            <a:pPr indent="0" lvl="0" marL="0" rtl="0" algn="just">
              <a:spcBef>
                <a:spcPts val="1200"/>
              </a:spcBef>
              <a:spcAft>
                <a:spcPts val="0"/>
              </a:spcAft>
              <a:buClr>
                <a:srgbClr val="000000"/>
              </a:buClr>
              <a:buSzPts val="1100"/>
              <a:buFont typeface="Arial"/>
              <a:buNone/>
            </a:pPr>
            <a:r>
              <a:rPr lang="en" sz="1350">
                <a:solidFill>
                  <a:schemeClr val="lt1"/>
                </a:solidFill>
              </a:rPr>
              <a:t>With a strong academic foundation in Psychology and Human Resource Management, Chehara is passionate about creating spaces where professionals can connect, learn, and grow together. Her work focuses on blending strategic event planning with human-centered design to ensure every session delivers both value and inspiration.</a:t>
            </a:r>
            <a:endParaRPr sz="1350">
              <a:solidFill>
                <a:schemeClr val="lt1"/>
              </a:solidFill>
            </a:endParaRPr>
          </a:p>
          <a:p>
            <a:pPr indent="0" lvl="0" marL="0" rtl="0" algn="just">
              <a:spcBef>
                <a:spcPts val="1200"/>
              </a:spcBef>
              <a:spcAft>
                <a:spcPts val="0"/>
              </a:spcAft>
              <a:buClr>
                <a:srgbClr val="000000"/>
              </a:buClr>
              <a:buSzPts val="1100"/>
              <a:buFont typeface="Arial"/>
              <a:buNone/>
            </a:pPr>
            <a:r>
              <a:rPr lang="en" sz="1350">
                <a:solidFill>
                  <a:schemeClr val="lt1"/>
                </a:solidFill>
              </a:rPr>
              <a:t>Beyond her role at VBI, Chehara is committed to initiatives that foster leadership, engagement, and positive societal impact. She believes in the power of community-driven learning and strives to bring people together in ways that spark meaningful change.</a:t>
            </a:r>
            <a:endParaRPr sz="1350">
              <a:solidFill>
                <a:schemeClr val="lt1"/>
              </a:solidFill>
            </a:endParaRPr>
          </a:p>
          <a:p>
            <a:pPr indent="0" lvl="0" marL="0" rtl="0" algn="just">
              <a:spcBef>
                <a:spcPts val="1200"/>
              </a:spcBef>
              <a:spcAft>
                <a:spcPts val="1200"/>
              </a:spcAft>
              <a:buClr>
                <a:srgbClr val="000000"/>
              </a:buClr>
              <a:buSzPts val="1100"/>
              <a:buFont typeface="Arial"/>
              <a:buNone/>
            </a:pPr>
            <a:r>
              <a:t/>
            </a:r>
            <a:endParaRPr sz="1350">
              <a:solidFill>
                <a:schemeClr val="lt1"/>
              </a:solidFill>
            </a:endParaRPr>
          </a:p>
        </p:txBody>
      </p:sp>
      <p:pic>
        <p:nvPicPr>
          <p:cNvPr id="332" name="Google Shape;332;p44" title="f8082a40c9cd4651b263fdca4d31824c.jpg"/>
          <p:cNvPicPr preferRelativeResize="0"/>
          <p:nvPr/>
        </p:nvPicPr>
        <p:blipFill rotWithShape="1">
          <a:blip r:embed="rId3">
            <a:alphaModFix/>
          </a:blip>
          <a:srcRect b="16675" l="0" r="0" t="16675"/>
          <a:stretch/>
        </p:blipFill>
        <p:spPr>
          <a:xfrm>
            <a:off x="6043475" y="1476700"/>
            <a:ext cx="2791800" cy="2791800"/>
          </a:xfrm>
          <a:prstGeom prst="roundRect">
            <a:avLst>
              <a:gd fmla="val 16667"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nvSpPr>
        <p:spPr>
          <a:xfrm>
            <a:off x="2692550" y="1732900"/>
            <a:ext cx="6243300" cy="1848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t/>
            </a:r>
            <a:endParaRPr sz="1200">
              <a:solidFill>
                <a:schemeClr val="lt1"/>
              </a:solidFill>
              <a:latin typeface="Poppins"/>
              <a:ea typeface="Poppins"/>
              <a:cs typeface="Poppins"/>
              <a:sym typeface="Poppins"/>
            </a:endParaRPr>
          </a:p>
        </p:txBody>
      </p:sp>
      <p:sp>
        <p:nvSpPr>
          <p:cNvPr id="338" name="Google Shape;338;p45"/>
          <p:cNvSpPr txBox="1"/>
          <p:nvPr/>
        </p:nvSpPr>
        <p:spPr>
          <a:xfrm>
            <a:off x="3030425" y="0"/>
            <a:ext cx="5774700" cy="23697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0"/>
              </a:spcBef>
              <a:spcAft>
                <a:spcPts val="0"/>
              </a:spcAft>
              <a:buNone/>
            </a:pPr>
            <a:r>
              <a:rPr lang="en" sz="2600">
                <a:solidFill>
                  <a:schemeClr val="lt1"/>
                </a:solidFill>
              </a:rPr>
              <a:t> </a:t>
            </a:r>
            <a:endParaRPr sz="2600">
              <a:solidFill>
                <a:schemeClr val="lt1"/>
              </a:solidFill>
            </a:endParaRPr>
          </a:p>
          <a:p>
            <a:pPr indent="0" lvl="0" marL="457200" rtl="0" algn="l">
              <a:lnSpc>
                <a:spcPct val="115000"/>
              </a:lnSpc>
              <a:spcBef>
                <a:spcPts val="0"/>
              </a:spcBef>
              <a:spcAft>
                <a:spcPts val="0"/>
              </a:spcAft>
              <a:buNone/>
            </a:pPr>
            <a:r>
              <a:rPr b="1" lang="en" sz="2600">
                <a:solidFill>
                  <a:schemeClr val="lt1"/>
                </a:solidFill>
                <a:uFill>
                  <a:noFill/>
                </a:uFill>
                <a:latin typeface="Merriweather"/>
                <a:ea typeface="Merriweather"/>
                <a:cs typeface="Merriweather"/>
                <a:sym typeface="Merriweather"/>
                <a:hlinkClick r:id="rId3">
                  <a:extLst>
                    <a:ext uri="{A12FA001-AC4F-418D-AE19-62706E023703}">
                      <ahyp:hlinkClr val="tx"/>
                    </a:ext>
                  </a:extLst>
                </a:hlinkClick>
              </a:rPr>
              <a:t>Rhonda Bell</a:t>
            </a:r>
            <a:endParaRPr sz="4300">
              <a:solidFill>
                <a:schemeClr val="lt1"/>
              </a:solidFill>
            </a:endParaRPr>
          </a:p>
          <a:p>
            <a:pPr indent="0" lvl="0" marL="457200" rtl="0" algn="l">
              <a:lnSpc>
                <a:spcPct val="115000"/>
              </a:lnSpc>
              <a:spcBef>
                <a:spcPts val="0"/>
              </a:spcBef>
              <a:spcAft>
                <a:spcPts val="0"/>
              </a:spcAft>
              <a:buNone/>
            </a:pPr>
            <a:r>
              <a:t/>
            </a:r>
            <a:endParaRPr b="1" sz="3200">
              <a:solidFill>
                <a:schemeClr val="lt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2900">
              <a:solidFill>
                <a:schemeClr val="lt1"/>
              </a:solidFill>
              <a:latin typeface="Merriweather Black"/>
              <a:ea typeface="Merriweather Black"/>
              <a:cs typeface="Merriweather Black"/>
              <a:sym typeface="Merriweather Black"/>
            </a:endParaRPr>
          </a:p>
          <a:p>
            <a:pPr indent="0" lvl="0" marL="0" rtl="0" algn="l">
              <a:spcBef>
                <a:spcPts val="0"/>
              </a:spcBef>
              <a:spcAft>
                <a:spcPts val="0"/>
              </a:spcAft>
              <a:buClr>
                <a:schemeClr val="dk1"/>
              </a:buClr>
              <a:buSzPts val="1100"/>
              <a:buFont typeface="Arial"/>
              <a:buNone/>
            </a:pPr>
            <a:r>
              <a:t/>
            </a:r>
            <a:endParaRPr b="1" sz="2400">
              <a:solidFill>
                <a:schemeClr val="dk1"/>
              </a:solidFill>
              <a:latin typeface="Georgia"/>
              <a:ea typeface="Georgia"/>
              <a:cs typeface="Georgia"/>
              <a:sym typeface="Georgia"/>
            </a:endParaRPr>
          </a:p>
        </p:txBody>
      </p:sp>
      <p:sp>
        <p:nvSpPr>
          <p:cNvPr id="339" name="Google Shape;339;p45"/>
          <p:cNvSpPr txBox="1"/>
          <p:nvPr/>
        </p:nvSpPr>
        <p:spPr>
          <a:xfrm>
            <a:off x="3264575" y="879075"/>
            <a:ext cx="5306400" cy="40731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0"/>
              </a:spcBef>
              <a:spcAft>
                <a:spcPts val="0"/>
              </a:spcAft>
              <a:buNone/>
            </a:pPr>
            <a:r>
              <a:rPr lang="en" sz="1450">
                <a:solidFill>
                  <a:schemeClr val="lt1"/>
                </a:solidFill>
                <a:latin typeface="Roboto"/>
                <a:ea typeface="Roboto"/>
                <a:cs typeface="Roboto"/>
                <a:sym typeface="Roboto"/>
              </a:rPr>
              <a:t>Rhonda Bell, CVPM, PCM-Digital, CDMP, is a seasoned veterinary practice management expert and the founder of Dog Days Consulting. With over 20 years of experience in veterinary leadership and digital strategy, she empowers practices to build meaningful client relationships while navigating the demands of modern technology. Rhonda’s work highlights the importance of balancing efficiency with authentic connection, cautioning against the risks of over-relying on technology in client relationship building. </a:t>
            </a:r>
            <a:endParaRPr sz="145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45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45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145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rPr lang="en" sz="1450">
                <a:solidFill>
                  <a:schemeClr val="lt1"/>
                </a:solidFill>
                <a:latin typeface="Roboto"/>
                <a:ea typeface="Roboto"/>
                <a:cs typeface="Roboto"/>
                <a:sym typeface="Roboto"/>
              </a:rPr>
              <a:t>Her coaching and speaking engagements help veterinary teams integrate digital tools thoughtfully, without sacrificing the human element that drives trust and compliance.</a:t>
            </a:r>
            <a:endParaRPr sz="1450">
              <a:solidFill>
                <a:schemeClr val="lt1"/>
              </a:solidFill>
              <a:latin typeface="Roboto"/>
              <a:ea typeface="Roboto"/>
              <a:cs typeface="Roboto"/>
              <a:sym typeface="Roboto"/>
            </a:endParaRPr>
          </a:p>
        </p:txBody>
      </p:sp>
      <p:pic>
        <p:nvPicPr>
          <p:cNvPr id="340" name="Google Shape;340;p45" title="1757385239736.jpg"/>
          <p:cNvPicPr preferRelativeResize="0"/>
          <p:nvPr/>
        </p:nvPicPr>
        <p:blipFill rotWithShape="1">
          <a:blip r:embed="rId4">
            <a:alphaModFix/>
          </a:blip>
          <a:srcRect b="0" l="19522" r="19528" t="0"/>
          <a:stretch/>
        </p:blipFill>
        <p:spPr>
          <a:xfrm>
            <a:off x="0" y="0"/>
            <a:ext cx="3135000" cy="5143500"/>
          </a:xfrm>
          <a:prstGeom prst="rect">
            <a:avLst/>
          </a:prstGeom>
          <a:noFill/>
          <a:ln>
            <a:noFill/>
          </a:ln>
        </p:spPr>
      </p:pic>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nvSpPr>
        <p:spPr>
          <a:xfrm>
            <a:off x="2661535" y="1732900"/>
            <a:ext cx="6273900" cy="1848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t/>
            </a:r>
            <a:endParaRPr sz="1200">
              <a:solidFill>
                <a:schemeClr val="lt1"/>
              </a:solidFill>
              <a:latin typeface="Poppins"/>
              <a:ea typeface="Poppins"/>
              <a:cs typeface="Poppins"/>
              <a:sym typeface="Poppins"/>
            </a:endParaRPr>
          </a:p>
        </p:txBody>
      </p:sp>
      <p:sp>
        <p:nvSpPr>
          <p:cNvPr id="346" name="Google Shape;346;p46"/>
          <p:cNvSpPr txBox="1"/>
          <p:nvPr/>
        </p:nvSpPr>
        <p:spPr>
          <a:xfrm>
            <a:off x="3240300" y="265000"/>
            <a:ext cx="5903700" cy="32901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0"/>
              </a:spcBef>
              <a:spcAft>
                <a:spcPts val="0"/>
              </a:spcAft>
              <a:buNone/>
            </a:pPr>
            <a:r>
              <a:rPr b="1" lang="en" sz="2500">
                <a:solidFill>
                  <a:schemeClr val="lt1"/>
                </a:solidFill>
                <a:uFill>
                  <a:noFill/>
                </a:uFill>
                <a:latin typeface="Merriweather"/>
                <a:ea typeface="Merriweather"/>
                <a:cs typeface="Merriweather"/>
                <a:sym typeface="Merriweather"/>
                <a:hlinkClick r:id="rId3">
                  <a:extLst>
                    <a:ext uri="{A12FA001-AC4F-418D-AE19-62706E023703}">
                      <ahyp:hlinkClr val="tx"/>
                    </a:ext>
                  </a:extLst>
                </a:hlinkClick>
              </a:rPr>
              <a:t>Amanda Landis-Hanna</a:t>
            </a:r>
            <a:endParaRPr b="1" sz="2500">
              <a:solidFill>
                <a:schemeClr val="lt1"/>
              </a:solidFill>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b="1" sz="2500">
              <a:solidFill>
                <a:schemeClr val="lt1"/>
              </a:solidFill>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b="1" sz="2600">
              <a:solidFill>
                <a:schemeClr val="lt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2800">
              <a:solidFill>
                <a:schemeClr val="lt1"/>
              </a:solidFill>
            </a:endParaRPr>
          </a:p>
          <a:p>
            <a:pPr indent="0" lvl="0" marL="457200" rtl="0" algn="l">
              <a:lnSpc>
                <a:spcPct val="115000"/>
              </a:lnSpc>
              <a:spcBef>
                <a:spcPts val="0"/>
              </a:spcBef>
              <a:spcAft>
                <a:spcPts val="0"/>
              </a:spcAft>
              <a:buNone/>
            </a:pPr>
            <a:r>
              <a:t/>
            </a:r>
            <a:endParaRPr b="1" sz="3200">
              <a:solidFill>
                <a:schemeClr val="lt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2900">
              <a:solidFill>
                <a:schemeClr val="lt1"/>
              </a:solidFill>
              <a:latin typeface="Merriweather Black"/>
              <a:ea typeface="Merriweather Black"/>
              <a:cs typeface="Merriweather Black"/>
              <a:sym typeface="Merriweather Black"/>
            </a:endParaRPr>
          </a:p>
          <a:p>
            <a:pPr indent="0" lvl="0" marL="0" rtl="0" algn="l">
              <a:spcBef>
                <a:spcPts val="0"/>
              </a:spcBef>
              <a:spcAft>
                <a:spcPts val="0"/>
              </a:spcAft>
              <a:buClr>
                <a:schemeClr val="dk1"/>
              </a:buClr>
              <a:buSzPts val="1100"/>
              <a:buFont typeface="Arial"/>
              <a:buNone/>
            </a:pPr>
            <a:r>
              <a:t/>
            </a:r>
            <a:endParaRPr b="1" sz="2400">
              <a:solidFill>
                <a:schemeClr val="dk1"/>
              </a:solidFill>
              <a:latin typeface="Georgia"/>
              <a:ea typeface="Georgia"/>
              <a:cs typeface="Georgia"/>
              <a:sym typeface="Georgia"/>
            </a:endParaRPr>
          </a:p>
        </p:txBody>
      </p:sp>
      <p:sp>
        <p:nvSpPr>
          <p:cNvPr id="347" name="Google Shape;347;p46"/>
          <p:cNvSpPr txBox="1"/>
          <p:nvPr/>
        </p:nvSpPr>
        <p:spPr>
          <a:xfrm>
            <a:off x="3451650" y="955425"/>
            <a:ext cx="5374200" cy="2019900"/>
          </a:xfrm>
          <a:prstGeom prst="rect">
            <a:avLst/>
          </a:prstGeom>
          <a:noFill/>
          <a:ln>
            <a:noFill/>
          </a:ln>
        </p:spPr>
        <p:txBody>
          <a:bodyPr anchorCtr="0" anchor="t" bIns="0" lIns="0" spcFirstLastPara="1" rIns="0" wrap="square" tIns="0">
            <a:spAutoFit/>
          </a:bodyPr>
          <a:lstStyle/>
          <a:p>
            <a:pPr indent="0" lvl="0" marL="457200" rtl="0" algn="l">
              <a:lnSpc>
                <a:spcPct val="115000"/>
              </a:lnSpc>
              <a:spcBef>
                <a:spcPts val="0"/>
              </a:spcBef>
              <a:spcAft>
                <a:spcPts val="0"/>
              </a:spcAft>
              <a:buNone/>
            </a:pPr>
            <a:r>
              <a:rPr lang="en" sz="1450">
                <a:solidFill>
                  <a:schemeClr val="lt1"/>
                </a:solidFill>
                <a:latin typeface="Roboto"/>
                <a:ea typeface="Roboto"/>
                <a:cs typeface="Roboto"/>
                <a:sym typeface="Roboto"/>
              </a:rPr>
              <a:t>Veterinary thought leader with expertise in technology, innovation, veterinary and consumer engagement, and project management. Special focus on nonprofit management, relationship development, research, veterinary education models, advocacy, and accessible veterinary care. Skilled public speaker, strategist and mentor with experience in hands-on practice, social media and content production.</a:t>
            </a:r>
            <a:endParaRPr sz="1250">
              <a:solidFill>
                <a:schemeClr val="lt1"/>
              </a:solidFill>
              <a:latin typeface="Merriweather"/>
              <a:ea typeface="Merriweather"/>
              <a:cs typeface="Merriweather"/>
              <a:sym typeface="Merriweather"/>
            </a:endParaRPr>
          </a:p>
        </p:txBody>
      </p:sp>
      <p:pic>
        <p:nvPicPr>
          <p:cNvPr id="348" name="Google Shape;348;p46" title="1728744527953.jpg"/>
          <p:cNvPicPr preferRelativeResize="0"/>
          <p:nvPr/>
        </p:nvPicPr>
        <p:blipFill rotWithShape="1">
          <a:blip r:embed="rId4">
            <a:alphaModFix/>
          </a:blip>
          <a:srcRect b="0" l="18163" r="18170" t="0"/>
          <a:stretch/>
        </p:blipFill>
        <p:spPr>
          <a:xfrm>
            <a:off x="0" y="0"/>
            <a:ext cx="3274724" cy="5143500"/>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nvSpPr>
        <p:spPr>
          <a:xfrm>
            <a:off x="563425" y="585029"/>
            <a:ext cx="8017200" cy="5079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 sz="3300">
                <a:solidFill>
                  <a:schemeClr val="lt1"/>
                </a:solidFill>
                <a:latin typeface="Montserrat Black"/>
                <a:ea typeface="Montserrat Black"/>
                <a:cs typeface="Montserrat Black"/>
                <a:sym typeface="Montserrat Black"/>
              </a:rPr>
              <a:t>Main points for today's discussion:</a:t>
            </a:r>
            <a:endParaRPr sz="3300">
              <a:solidFill>
                <a:schemeClr val="lt1"/>
              </a:solidFill>
              <a:latin typeface="Montserrat Black"/>
              <a:ea typeface="Montserrat Black"/>
              <a:cs typeface="Montserrat Black"/>
              <a:sym typeface="Montserrat Black"/>
            </a:endParaRPr>
          </a:p>
        </p:txBody>
      </p:sp>
      <p:sp>
        <p:nvSpPr>
          <p:cNvPr id="354" name="Google Shape;354;p47"/>
          <p:cNvSpPr txBox="1"/>
          <p:nvPr/>
        </p:nvSpPr>
        <p:spPr>
          <a:xfrm>
            <a:off x="281700" y="1181358"/>
            <a:ext cx="8580600" cy="2553600"/>
          </a:xfrm>
          <a:prstGeom prst="rect">
            <a:avLst/>
          </a:prstGeom>
          <a:noFill/>
          <a:ln>
            <a:noFill/>
          </a:ln>
        </p:spPr>
        <p:txBody>
          <a:bodyPr anchorCtr="0" anchor="t" bIns="0" lIns="0" spcFirstLastPara="1" rIns="0" wrap="square" tIns="0">
            <a:spAutoFit/>
          </a:bodyPr>
          <a:lstStyle/>
          <a:p>
            <a:pPr indent="-361950" lvl="0" marL="457200" rtl="0" algn="l">
              <a:lnSpc>
                <a:spcPct val="115000"/>
              </a:lnSpc>
              <a:spcBef>
                <a:spcPts val="120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The benefits of telemedicine and remote monitoring</a:t>
            </a:r>
            <a:endParaRPr sz="2100">
              <a:solidFill>
                <a:schemeClr val="lt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 The risks of over-reliance on automation in client interactions</a:t>
            </a:r>
            <a:endParaRPr sz="2100">
              <a:solidFill>
                <a:schemeClr val="lt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  How to balance efficiency with a personal touch</a:t>
            </a:r>
            <a:endParaRPr sz="2100">
              <a:solidFill>
                <a:schemeClr val="lt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  Training staff to use tech tools while keeping empathy at the forefront</a:t>
            </a:r>
            <a:endParaRPr sz="2100">
              <a:solidFill>
                <a:schemeClr val="lt1"/>
              </a:solidFill>
              <a:latin typeface="Merriweather"/>
              <a:ea typeface="Merriweather"/>
              <a:cs typeface="Merriweather"/>
              <a:sym typeface="Merriweather"/>
            </a:endParaRPr>
          </a:p>
          <a:p>
            <a:pPr indent="-361950" lvl="0" marL="457200" rtl="0" algn="l">
              <a:lnSpc>
                <a:spcPct val="115000"/>
              </a:lnSpc>
              <a:spcBef>
                <a:spcPts val="0"/>
              </a:spcBef>
              <a:spcAft>
                <a:spcPts val="0"/>
              </a:spcAft>
              <a:buClr>
                <a:schemeClr val="lt1"/>
              </a:buClr>
              <a:buSzPts val="2100"/>
              <a:buFont typeface="Merriweather"/>
              <a:buChar char="●"/>
            </a:pPr>
            <a:r>
              <a:rPr lang="en" sz="2100">
                <a:solidFill>
                  <a:schemeClr val="lt1"/>
                </a:solidFill>
                <a:latin typeface="Merriweather"/>
                <a:ea typeface="Merriweather"/>
                <a:cs typeface="Merriweather"/>
                <a:sym typeface="Merriweather"/>
              </a:rPr>
              <a:t> How technology can improve compliance and patient follow-up</a:t>
            </a:r>
            <a:endParaRPr sz="2100">
              <a:solidFill>
                <a:schemeClr val="lt1"/>
              </a:solidFill>
              <a:latin typeface="Merriweather"/>
              <a:ea typeface="Merriweather"/>
              <a:cs typeface="Merriweather"/>
              <a:sym typeface="Merriweather"/>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pSp>
        <p:nvGrpSpPr>
          <p:cNvPr id="359" name="Google Shape;359;p48"/>
          <p:cNvGrpSpPr/>
          <p:nvPr/>
        </p:nvGrpSpPr>
        <p:grpSpPr>
          <a:xfrm>
            <a:off x="9143991" y="-90400"/>
            <a:ext cx="26172" cy="5233889"/>
            <a:chOff x="0" y="-47625"/>
            <a:chExt cx="812800" cy="2757000"/>
          </a:xfrm>
        </p:grpSpPr>
        <p:sp>
          <p:nvSpPr>
            <p:cNvPr id="360" name="Google Shape;360;p48"/>
            <p:cNvSpPr/>
            <p:nvPr/>
          </p:nvSpPr>
          <p:spPr>
            <a:xfrm>
              <a:off x="0" y="0"/>
              <a:ext cx="812800" cy="2709333"/>
            </a:xfrm>
            <a:custGeom>
              <a:rect b="b" l="l" r="r" t="t"/>
              <a:pathLst>
                <a:path extrusionOk="0" h="2709333" w="812800">
                  <a:moveTo>
                    <a:pt x="0" y="0"/>
                  </a:moveTo>
                  <a:lnTo>
                    <a:pt x="812800" y="0"/>
                  </a:lnTo>
                  <a:lnTo>
                    <a:pt x="812800" y="2709333"/>
                  </a:lnTo>
                  <a:lnTo>
                    <a:pt x="0" y="2709333"/>
                  </a:lnTo>
                  <a:close/>
                </a:path>
              </a:pathLst>
            </a:custGeom>
            <a:solidFill>
              <a:srgbClr val="0000FF"/>
            </a:solidFill>
            <a:ln>
              <a:noFill/>
            </a:ln>
          </p:spPr>
        </p:sp>
        <p:sp>
          <p:nvSpPr>
            <p:cNvPr id="361" name="Google Shape;361;p48"/>
            <p:cNvSpPr txBox="1"/>
            <p:nvPr/>
          </p:nvSpPr>
          <p:spPr>
            <a:xfrm>
              <a:off x="0" y="-47625"/>
              <a:ext cx="812700" cy="2757000"/>
            </a:xfrm>
            <a:prstGeom prst="rect">
              <a:avLst/>
            </a:prstGeom>
            <a:solidFill>
              <a:srgbClr val="0000FF"/>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rgbClr val="854646"/>
                </a:solidFill>
                <a:latin typeface="Calibri"/>
                <a:ea typeface="Calibri"/>
                <a:cs typeface="Calibri"/>
                <a:sym typeface="Calibri"/>
              </a:endParaRPr>
            </a:p>
          </p:txBody>
        </p:sp>
      </p:grpSp>
      <p:sp>
        <p:nvSpPr>
          <p:cNvPr id="362" name="Google Shape;362;p48"/>
          <p:cNvSpPr txBox="1"/>
          <p:nvPr/>
        </p:nvSpPr>
        <p:spPr>
          <a:xfrm>
            <a:off x="332925" y="2647950"/>
            <a:ext cx="46398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General Veterinary Practice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Specialty Veterinary Practice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Emergency and Critical Care Centers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Exotic Animal Practices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Equine Veterinary Practices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Mixed Animal Practices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Holistic Veterinary Practices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Mobile Veterinary Services</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Research and Teaching Hospitals </a:t>
            </a:r>
            <a:endParaRPr b="1" sz="1300">
              <a:solidFill>
                <a:srgbClr val="FFFFFF"/>
              </a:solidFill>
              <a:latin typeface="Montserrat"/>
              <a:ea typeface="Montserrat"/>
              <a:cs typeface="Montserrat"/>
              <a:sym typeface="Montserrat"/>
            </a:endParaRPr>
          </a:p>
          <a:p>
            <a:pPr indent="-311150" lvl="0" marL="457200" rtl="0" algn="l">
              <a:spcBef>
                <a:spcPts val="0"/>
              </a:spcBef>
              <a:spcAft>
                <a:spcPts val="0"/>
              </a:spcAft>
              <a:buClr>
                <a:srgbClr val="FFFFFF"/>
              </a:buClr>
              <a:buSzPts val="1300"/>
              <a:buFont typeface="Montserrat"/>
              <a:buChar char="●"/>
            </a:pPr>
            <a:r>
              <a:rPr b="1" lang="en" sz="1300">
                <a:solidFill>
                  <a:srgbClr val="FFFFFF"/>
                </a:solidFill>
                <a:latin typeface="Montserrat"/>
                <a:ea typeface="Montserrat"/>
                <a:cs typeface="Montserrat"/>
                <a:sym typeface="Montserrat"/>
              </a:rPr>
              <a:t>Rehabilitation and Physical Therapy Centers</a:t>
            </a:r>
            <a:endParaRPr b="1" sz="1300">
              <a:solidFill>
                <a:srgbClr val="FFFFFF"/>
              </a:solidFill>
              <a:latin typeface="Montserrat"/>
              <a:ea typeface="Montserrat"/>
              <a:cs typeface="Montserrat"/>
              <a:sym typeface="Montserrat"/>
            </a:endParaRPr>
          </a:p>
        </p:txBody>
      </p:sp>
      <p:pic>
        <p:nvPicPr>
          <p:cNvPr descr="File:Gift-dynamic-premium.png - Wikimedia Commons" id="363" name="Google Shape;363;p48"/>
          <p:cNvPicPr preferRelativeResize="0"/>
          <p:nvPr/>
        </p:nvPicPr>
        <p:blipFill>
          <a:blip r:embed="rId3">
            <a:alphaModFix/>
          </a:blip>
          <a:stretch>
            <a:fillRect/>
          </a:stretch>
        </p:blipFill>
        <p:spPr>
          <a:xfrm>
            <a:off x="4873900" y="133150"/>
            <a:ext cx="474598" cy="474598"/>
          </a:xfrm>
          <a:prstGeom prst="rect">
            <a:avLst/>
          </a:prstGeom>
          <a:noFill/>
          <a:ln>
            <a:noFill/>
          </a:ln>
        </p:spPr>
      </p:pic>
      <p:sp>
        <p:nvSpPr>
          <p:cNvPr id="364" name="Google Shape;364;p48"/>
          <p:cNvSpPr txBox="1"/>
          <p:nvPr/>
        </p:nvSpPr>
        <p:spPr>
          <a:xfrm>
            <a:off x="332925" y="133150"/>
            <a:ext cx="8370300" cy="25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rgbClr val="FFFFFF"/>
                </a:solidFill>
                <a:latin typeface="Montserrat"/>
                <a:ea typeface="Montserrat"/>
                <a:cs typeface="Montserrat"/>
                <a:sym typeface="Montserrat"/>
              </a:rPr>
              <a:t>🎉 </a:t>
            </a:r>
            <a:r>
              <a:rPr b="1" lang="en" sz="1800">
                <a:solidFill>
                  <a:srgbClr val="FFFFFF"/>
                </a:solidFill>
                <a:latin typeface="Montserrat"/>
                <a:ea typeface="Montserrat"/>
                <a:cs typeface="Montserrat"/>
                <a:sym typeface="Montserrat"/>
              </a:rPr>
              <a:t>Thank You for Joining Us Today!</a:t>
            </a:r>
            <a:endParaRPr b="1" sz="1800">
              <a:solidFill>
                <a:srgbClr val="FFFFFF"/>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a:solidFill>
                  <a:srgbClr val="FFFFFF"/>
                </a:solidFill>
                <a:latin typeface="Montserrat"/>
                <a:ea typeface="Montserrat"/>
                <a:cs typeface="Montserrat"/>
                <a:sym typeface="Montserrat"/>
              </a:rPr>
              <a:t>As a token of our appreciation, we’re thrilled to offer you an </a:t>
            </a:r>
            <a:r>
              <a:rPr b="1" lang="en">
                <a:solidFill>
                  <a:srgbClr val="FFFFFF"/>
                </a:solidFill>
                <a:latin typeface="Montserrat"/>
                <a:ea typeface="Montserrat"/>
                <a:cs typeface="Montserrat"/>
                <a:sym typeface="Montserrat"/>
              </a:rPr>
              <a:t>exclusive gift valued at $900.</a:t>
            </a:r>
            <a:br>
              <a:rPr lang="en" sz="1800">
                <a:solidFill>
                  <a:srgbClr val="FFFFFF"/>
                </a:solidFill>
                <a:latin typeface="Montserrat"/>
                <a:ea typeface="Montserrat"/>
                <a:cs typeface="Montserrat"/>
                <a:sym typeface="Montserrat"/>
              </a:rPr>
            </a:br>
            <a:br>
              <a:rPr lang="en" sz="1800">
                <a:solidFill>
                  <a:srgbClr val="FFFFFF"/>
                </a:solidFill>
                <a:latin typeface="Montserrat"/>
                <a:ea typeface="Montserrat"/>
                <a:cs typeface="Montserrat"/>
                <a:sym typeface="Montserrat"/>
              </a:rPr>
            </a:br>
            <a:r>
              <a:rPr lang="en" sz="1800">
                <a:solidFill>
                  <a:srgbClr val="FFFFFF"/>
                </a:solidFill>
                <a:latin typeface="Montserrat"/>
                <a:ea typeface="Montserrat"/>
                <a:cs typeface="Montserrat"/>
                <a:sym typeface="Montserrat"/>
              </a:rPr>
              <a:t>🗓️ </a:t>
            </a:r>
            <a:r>
              <a:rPr b="1" lang="en">
                <a:solidFill>
                  <a:srgbClr val="FFFFFF"/>
                </a:solidFill>
                <a:latin typeface="Montserrat"/>
                <a:ea typeface="Montserrat"/>
                <a:cs typeface="Montserrat"/>
                <a:sym typeface="Montserrat"/>
              </a:rPr>
              <a:t>A Free Marketing Strategy Meeting with Lila Stone, Veterinary Marketing Consultant and Marketing Advisor of Ekwa Marketing &amp; Veterinary Business Institute</a:t>
            </a:r>
            <a:endParaRPr b="1" sz="700">
              <a:solidFill>
                <a:srgbClr val="FFFFFF"/>
              </a:solidFill>
              <a:latin typeface="Montserrat"/>
              <a:ea typeface="Montserrat"/>
              <a:cs typeface="Montserrat"/>
              <a:sym typeface="Montserrat"/>
            </a:endParaRPr>
          </a:p>
          <a:p>
            <a:pPr indent="0" lvl="0" marL="0" rtl="0" algn="l">
              <a:lnSpc>
                <a:spcPct val="115000"/>
              </a:lnSpc>
              <a:spcBef>
                <a:spcPts val="1200"/>
              </a:spcBef>
              <a:spcAft>
                <a:spcPts val="1200"/>
              </a:spcAft>
              <a:buNone/>
            </a:pPr>
            <a:r>
              <a:rPr b="1" lang="en" sz="1200">
                <a:solidFill>
                  <a:srgbClr val="FFFFFF"/>
                </a:solidFill>
                <a:latin typeface="Montserrat"/>
                <a:ea typeface="Montserrat"/>
                <a:cs typeface="Montserrat"/>
                <a:sym typeface="Montserrat"/>
              </a:rPr>
              <a:t>Visit </a:t>
            </a:r>
            <a:r>
              <a:rPr b="1" lang="en" sz="1200" u="sng">
                <a:solidFill>
                  <a:srgbClr val="FFFFFF"/>
                </a:solidFill>
                <a:latin typeface="Montserrat"/>
                <a:ea typeface="Montserrat"/>
                <a:cs typeface="Montserrat"/>
                <a:sym typeface="Montserrat"/>
                <a:hlinkClick r:id="rId4">
                  <a:extLst>
                    <a:ext uri="{A12FA001-AC4F-418D-AE19-62706E023703}">
                      <ahyp:hlinkClr val="tx"/>
                    </a:ext>
                  </a:extLst>
                </a:hlinkClick>
              </a:rPr>
              <a:t>https://www.veterinarybusinessinstitute.com/msm/</a:t>
            </a:r>
            <a:r>
              <a:rPr b="1" lang="en" sz="1200">
                <a:solidFill>
                  <a:srgbClr val="FFFFFF"/>
                </a:solidFill>
                <a:latin typeface="Montserrat"/>
                <a:ea typeface="Montserrat"/>
                <a:cs typeface="Montserrat"/>
                <a:sym typeface="Montserrat"/>
              </a:rPr>
              <a:t>  and Book a Session at your convenience.</a:t>
            </a:r>
            <a:br>
              <a:rPr b="1" lang="en" sz="1100">
                <a:solidFill>
                  <a:srgbClr val="FFFFFF"/>
                </a:solidFill>
                <a:latin typeface="Montserrat"/>
                <a:ea typeface="Montserrat"/>
                <a:cs typeface="Montserrat"/>
                <a:sym typeface="Montserrat"/>
              </a:rPr>
            </a:br>
            <a:br>
              <a:rPr b="1" lang="en" sz="1100">
                <a:solidFill>
                  <a:srgbClr val="FFFFFF"/>
                </a:solidFill>
                <a:latin typeface="Montserrat"/>
                <a:ea typeface="Montserrat"/>
                <a:cs typeface="Montserrat"/>
                <a:sym typeface="Montserrat"/>
              </a:rPr>
            </a:br>
            <a:r>
              <a:rPr b="1" lang="en">
                <a:solidFill>
                  <a:srgbClr val="FFFFFF"/>
                </a:solidFill>
                <a:latin typeface="Montserrat"/>
                <a:ea typeface="Montserrat"/>
                <a:cs typeface="Montserrat"/>
                <a:sym typeface="Montserrat"/>
              </a:rPr>
              <a:t>Lila is Specialized in helping :</a:t>
            </a:r>
            <a:endParaRPr b="1">
              <a:solidFill>
                <a:srgbClr val="FFFFFF"/>
              </a:solidFill>
              <a:latin typeface="Montserrat"/>
              <a:ea typeface="Montserrat"/>
              <a:cs typeface="Montserrat"/>
              <a:sym typeface="Montserrat"/>
            </a:endParaRPr>
          </a:p>
        </p:txBody>
      </p:sp>
      <p:pic>
        <p:nvPicPr>
          <p:cNvPr id="365" name="Google Shape;365;p48"/>
          <p:cNvPicPr preferRelativeResize="0"/>
          <p:nvPr/>
        </p:nvPicPr>
        <p:blipFill>
          <a:blip r:embed="rId5">
            <a:alphaModFix/>
          </a:blip>
          <a:stretch>
            <a:fillRect/>
          </a:stretch>
        </p:blipFill>
        <p:spPr>
          <a:xfrm>
            <a:off x="5552925" y="2303325"/>
            <a:ext cx="2530425" cy="2530425"/>
          </a:xfrm>
          <a:prstGeom prst="rect">
            <a:avLst/>
          </a:prstGeom>
          <a:noFill/>
          <a:ln>
            <a:noFill/>
          </a:ln>
        </p:spPr>
      </p:pic>
      <p:cxnSp>
        <p:nvCxnSpPr>
          <p:cNvPr id="366" name="Google Shape;366;p48"/>
          <p:cNvCxnSpPr/>
          <p:nvPr/>
        </p:nvCxnSpPr>
        <p:spPr>
          <a:xfrm>
            <a:off x="9216550" y="2803300"/>
            <a:ext cx="911100" cy="911100"/>
          </a:xfrm>
          <a:prstGeom prst="straightConnector1">
            <a:avLst/>
          </a:prstGeom>
          <a:noFill/>
          <a:ln cap="flat" cmpd="sng" w="9525">
            <a:solidFill>
              <a:srgbClr val="03111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